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2" r:id="rId2"/>
    <p:sldMasterId id="2147483692" r:id="rId3"/>
    <p:sldMasterId id="2147483702" r:id="rId4"/>
    <p:sldMasterId id="2147483713" r:id="rId5"/>
    <p:sldMasterId id="2147483746" r:id="rId6"/>
    <p:sldMasterId id="2147483760" r:id="rId7"/>
    <p:sldMasterId id="2147483772" r:id="rId8"/>
    <p:sldMasterId id="2147483785" r:id="rId9"/>
    <p:sldMasterId id="2147483797" r:id="rId10"/>
    <p:sldMasterId id="2147483809" r:id="rId11"/>
  </p:sldMasterIdLst>
  <p:notesMasterIdLst>
    <p:notesMasterId r:id="rId34"/>
  </p:notesMasterIdLst>
  <p:sldIdLst>
    <p:sldId id="298" r:id="rId12"/>
    <p:sldId id="256" r:id="rId13"/>
    <p:sldId id="277" r:id="rId14"/>
    <p:sldId id="278" r:id="rId15"/>
    <p:sldId id="259" r:id="rId16"/>
    <p:sldId id="279" r:id="rId17"/>
    <p:sldId id="299" r:id="rId18"/>
    <p:sldId id="300" r:id="rId19"/>
    <p:sldId id="302" r:id="rId20"/>
    <p:sldId id="303" r:id="rId21"/>
    <p:sldId id="305" r:id="rId22"/>
    <p:sldId id="276" r:id="rId23"/>
    <p:sldId id="316" r:id="rId24"/>
    <p:sldId id="308" r:id="rId25"/>
    <p:sldId id="309" r:id="rId26"/>
    <p:sldId id="311" r:id="rId27"/>
    <p:sldId id="317" r:id="rId28"/>
    <p:sldId id="313" r:id="rId29"/>
    <p:sldId id="314" r:id="rId30"/>
    <p:sldId id="315" r:id="rId31"/>
    <p:sldId id="274" r:id="rId32"/>
    <p:sldId id="351" r:id="rId33"/>
  </p:sldIdLst>
  <p:sldSz cx="12192000" cy="6858000"/>
  <p:notesSz cx="7104063" cy="10234613"/>
  <p:embeddedFontLst>
    <p:embeddedFont>
      <p:font typeface="等线" panose="02010600030101010101" pitchFamily="2" charset="-122"/>
      <p:regular r:id="rId35"/>
      <p:bold r:id="rId36"/>
    </p:embeddedFon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Lst>
  <p:custDataLst>
    <p:tags r:id="rId47"/>
  </p:custDataLst>
  <p:defaultTextStyle>
    <a:defPPr>
      <a:defRPr lang="zh-CN"/>
    </a:defPPr>
    <a:lvl1pPr marL="0" algn="l" defTabSz="913714" rtl="0" eaLnBrk="1" latinLnBrk="0" hangingPunct="1">
      <a:defRPr sz="1900" kern="1200">
        <a:solidFill>
          <a:schemeClr val="tx1"/>
        </a:solidFill>
        <a:latin typeface="+mn-lt"/>
        <a:ea typeface="+mn-ea"/>
        <a:cs typeface="+mn-cs"/>
      </a:defRPr>
    </a:lvl1pPr>
    <a:lvl2pPr marL="456858" algn="l" defTabSz="913714" rtl="0" eaLnBrk="1" latinLnBrk="0" hangingPunct="1">
      <a:defRPr sz="1900" kern="1200">
        <a:solidFill>
          <a:schemeClr val="tx1"/>
        </a:solidFill>
        <a:latin typeface="+mn-lt"/>
        <a:ea typeface="+mn-ea"/>
        <a:cs typeface="+mn-cs"/>
      </a:defRPr>
    </a:lvl2pPr>
    <a:lvl3pPr marL="913714" algn="l" defTabSz="913714" rtl="0" eaLnBrk="1" latinLnBrk="0" hangingPunct="1">
      <a:defRPr sz="1900" kern="1200">
        <a:solidFill>
          <a:schemeClr val="tx1"/>
        </a:solidFill>
        <a:latin typeface="+mn-lt"/>
        <a:ea typeface="+mn-ea"/>
        <a:cs typeface="+mn-cs"/>
      </a:defRPr>
    </a:lvl3pPr>
    <a:lvl4pPr marL="1370572" algn="l" defTabSz="913714" rtl="0" eaLnBrk="1" latinLnBrk="0" hangingPunct="1">
      <a:defRPr sz="1900" kern="1200">
        <a:solidFill>
          <a:schemeClr val="tx1"/>
        </a:solidFill>
        <a:latin typeface="+mn-lt"/>
        <a:ea typeface="+mn-ea"/>
        <a:cs typeface="+mn-cs"/>
      </a:defRPr>
    </a:lvl4pPr>
    <a:lvl5pPr marL="1827429" algn="l" defTabSz="913714" rtl="0" eaLnBrk="1" latinLnBrk="0" hangingPunct="1">
      <a:defRPr sz="1900" kern="1200">
        <a:solidFill>
          <a:schemeClr val="tx1"/>
        </a:solidFill>
        <a:latin typeface="+mn-lt"/>
        <a:ea typeface="+mn-ea"/>
        <a:cs typeface="+mn-cs"/>
      </a:defRPr>
    </a:lvl5pPr>
    <a:lvl6pPr marL="2284286" algn="l" defTabSz="913714" rtl="0" eaLnBrk="1" latinLnBrk="0" hangingPunct="1">
      <a:defRPr sz="1900" kern="1200">
        <a:solidFill>
          <a:schemeClr val="tx1"/>
        </a:solidFill>
        <a:latin typeface="+mn-lt"/>
        <a:ea typeface="+mn-ea"/>
        <a:cs typeface="+mn-cs"/>
      </a:defRPr>
    </a:lvl6pPr>
    <a:lvl7pPr marL="2741142" algn="l" defTabSz="913714" rtl="0" eaLnBrk="1" latinLnBrk="0" hangingPunct="1">
      <a:defRPr sz="1900" kern="1200">
        <a:solidFill>
          <a:schemeClr val="tx1"/>
        </a:solidFill>
        <a:latin typeface="+mn-lt"/>
        <a:ea typeface="+mn-ea"/>
        <a:cs typeface="+mn-cs"/>
      </a:defRPr>
    </a:lvl7pPr>
    <a:lvl8pPr marL="3198000" algn="l" defTabSz="913714" rtl="0" eaLnBrk="1" latinLnBrk="0" hangingPunct="1">
      <a:defRPr sz="1900" kern="1200">
        <a:solidFill>
          <a:schemeClr val="tx1"/>
        </a:solidFill>
        <a:latin typeface="+mn-lt"/>
        <a:ea typeface="+mn-ea"/>
        <a:cs typeface="+mn-cs"/>
      </a:defRPr>
    </a:lvl8pPr>
    <a:lvl9pPr marL="3654859" algn="l" defTabSz="9137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566" y="67"/>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5.fntdata"/><Relationship Id="rId21" Type="http://schemas.openxmlformats.org/officeDocument/2006/relationships/slide" Target="slides/slide1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2E3766E-E16A-426A-B2D4-CA07D27E3A8F}" type="datetimeFigureOut">
              <a:rPr lang="zh-CN" altLang="en-US" smtClean="0"/>
              <a:t>2021/9/28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DFE0B6-4946-466C-AEAA-B3A72448F18D}" type="slidenum">
              <a:rPr lang="zh-CN" altLang="en-US" smtClean="0"/>
              <a:t>‹#›</a:t>
            </a:fld>
            <a:endParaRPr lang="zh-CN" altLang="en-US"/>
          </a:p>
        </p:txBody>
      </p:sp>
    </p:spTree>
    <p:extLst>
      <p:ext uri="{BB962C8B-B14F-4D97-AF65-F5344CB8AC3E}">
        <p14:creationId xmlns:p14="http://schemas.microsoft.com/office/powerpoint/2010/main" val="763525304"/>
      </p:ext>
    </p:extLst>
  </p:cSld>
  <p:clrMap bg1="lt1" tx1="dk1" bg2="lt2" tx2="dk2" accent1="accent1" accent2="accent2" accent3="accent3" accent4="accent4" accent5="accent5" accent6="accent6" hlink="hlink" folHlink="folHlink"/>
  <p:notesStyle>
    <a:lvl1pPr marL="0" algn="l" defTabSz="913714" rtl="0" eaLnBrk="1" latinLnBrk="0" hangingPunct="1">
      <a:defRPr sz="1200" kern="1200">
        <a:solidFill>
          <a:schemeClr val="tx1"/>
        </a:solidFill>
        <a:latin typeface="+mn-lt"/>
        <a:ea typeface="+mn-ea"/>
        <a:cs typeface="+mn-cs"/>
      </a:defRPr>
    </a:lvl1pPr>
    <a:lvl2pPr marL="456858" algn="l" defTabSz="913714" rtl="0" eaLnBrk="1" latinLnBrk="0" hangingPunct="1">
      <a:defRPr sz="1200" kern="1200">
        <a:solidFill>
          <a:schemeClr val="tx1"/>
        </a:solidFill>
        <a:latin typeface="+mn-lt"/>
        <a:ea typeface="+mn-ea"/>
        <a:cs typeface="+mn-cs"/>
      </a:defRPr>
    </a:lvl2pPr>
    <a:lvl3pPr marL="913714" algn="l" defTabSz="913714" rtl="0" eaLnBrk="1" latinLnBrk="0" hangingPunct="1">
      <a:defRPr sz="1200" kern="1200">
        <a:solidFill>
          <a:schemeClr val="tx1"/>
        </a:solidFill>
        <a:latin typeface="+mn-lt"/>
        <a:ea typeface="+mn-ea"/>
        <a:cs typeface="+mn-cs"/>
      </a:defRPr>
    </a:lvl3pPr>
    <a:lvl4pPr marL="1370572" algn="l" defTabSz="913714" rtl="0" eaLnBrk="1" latinLnBrk="0" hangingPunct="1">
      <a:defRPr sz="1200" kern="1200">
        <a:solidFill>
          <a:schemeClr val="tx1"/>
        </a:solidFill>
        <a:latin typeface="+mn-lt"/>
        <a:ea typeface="+mn-ea"/>
        <a:cs typeface="+mn-cs"/>
      </a:defRPr>
    </a:lvl4pPr>
    <a:lvl5pPr marL="1827429" algn="l" defTabSz="913714" rtl="0" eaLnBrk="1" latinLnBrk="0" hangingPunct="1">
      <a:defRPr sz="1200" kern="1200">
        <a:solidFill>
          <a:schemeClr val="tx1"/>
        </a:solidFill>
        <a:latin typeface="+mn-lt"/>
        <a:ea typeface="+mn-ea"/>
        <a:cs typeface="+mn-cs"/>
      </a:defRPr>
    </a:lvl5pPr>
    <a:lvl6pPr marL="2284286" algn="l" defTabSz="913714" rtl="0" eaLnBrk="1" latinLnBrk="0" hangingPunct="1">
      <a:defRPr sz="1200" kern="1200">
        <a:solidFill>
          <a:schemeClr val="tx1"/>
        </a:solidFill>
        <a:latin typeface="+mn-lt"/>
        <a:ea typeface="+mn-ea"/>
        <a:cs typeface="+mn-cs"/>
      </a:defRPr>
    </a:lvl6pPr>
    <a:lvl7pPr marL="2741142" algn="l" defTabSz="913714" rtl="0" eaLnBrk="1" latinLnBrk="0" hangingPunct="1">
      <a:defRPr sz="1200" kern="1200">
        <a:solidFill>
          <a:schemeClr val="tx1"/>
        </a:solidFill>
        <a:latin typeface="+mn-lt"/>
        <a:ea typeface="+mn-ea"/>
        <a:cs typeface="+mn-cs"/>
      </a:defRPr>
    </a:lvl7pPr>
    <a:lvl8pPr marL="3198000" algn="l" defTabSz="913714" rtl="0" eaLnBrk="1" latinLnBrk="0" hangingPunct="1">
      <a:defRPr sz="1200" kern="1200">
        <a:solidFill>
          <a:schemeClr val="tx1"/>
        </a:solidFill>
        <a:latin typeface="+mn-lt"/>
        <a:ea typeface="+mn-ea"/>
        <a:cs typeface="+mn-cs"/>
      </a:defRPr>
    </a:lvl8pPr>
    <a:lvl9pPr marL="3654859" algn="l" defTabSz="9137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t>2</a:t>
            </a:fld>
            <a:endParaRPr lang="zh-CN" altLang="en-US"/>
          </a:p>
        </p:txBody>
      </p:sp>
    </p:spTree>
    <p:extLst>
      <p:ext uri="{BB962C8B-B14F-4D97-AF65-F5344CB8AC3E}">
        <p14:creationId xmlns:p14="http://schemas.microsoft.com/office/powerpoint/2010/main" val="320203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t>5</a:t>
            </a:fld>
            <a:endParaRPr lang="zh-CN" altLang="en-US"/>
          </a:p>
        </p:txBody>
      </p:sp>
    </p:spTree>
    <p:extLst>
      <p:ext uri="{BB962C8B-B14F-4D97-AF65-F5344CB8AC3E}">
        <p14:creationId xmlns:p14="http://schemas.microsoft.com/office/powerpoint/2010/main" val="250786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0786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14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06592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50659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DFE0B6-4946-466C-AEAA-B3A72448F18D}" type="slidenum">
              <a:rPr lang="zh-CN" altLang="en-US" smtClean="0"/>
              <a:t>21</a:t>
            </a:fld>
            <a:endParaRPr lang="zh-CN" altLang="en-US"/>
          </a:p>
        </p:txBody>
      </p:sp>
    </p:spTree>
    <p:extLst>
      <p:ext uri="{BB962C8B-B14F-4D97-AF65-F5344CB8AC3E}">
        <p14:creationId xmlns:p14="http://schemas.microsoft.com/office/powerpoint/2010/main" val="195614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7"/>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858" indent="0" algn="ctr">
              <a:buNone/>
              <a:defRPr sz="2000"/>
            </a:lvl2pPr>
            <a:lvl3pPr marL="913714" indent="0" algn="ctr">
              <a:buNone/>
              <a:defRPr sz="1900"/>
            </a:lvl3pPr>
            <a:lvl4pPr marL="1370572" indent="0" algn="ctr">
              <a:buNone/>
              <a:defRPr sz="1600"/>
            </a:lvl4pPr>
            <a:lvl5pPr marL="1827429" indent="0" algn="ctr">
              <a:buNone/>
              <a:defRPr sz="1600"/>
            </a:lvl5pPr>
            <a:lvl6pPr marL="2284286" indent="0" algn="ctr">
              <a:buNone/>
              <a:defRPr sz="1600"/>
            </a:lvl6pPr>
            <a:lvl7pPr marL="2741142" indent="0" algn="ctr">
              <a:buNone/>
              <a:defRPr sz="1600"/>
            </a:lvl7pPr>
            <a:lvl8pPr marL="3198000" indent="0" algn="ctr">
              <a:buNone/>
              <a:defRPr sz="1600"/>
            </a:lvl8pPr>
            <a:lvl9pPr marL="365485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33"/>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4459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592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656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627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410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487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2224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C69F1E3-E3C6-497B-B9C1-A2C0367C9F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5F616F-96B6-4E6B-8D88-109765EB2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17AD8A-80D0-471B-8DCD-08BC4C1F804A}"/>
              </a:ext>
            </a:extLst>
          </p:cNvPr>
          <p:cNvSpPr>
            <a:spLocks noGrp="1" noChangeArrowheads="1"/>
          </p:cNvSpPr>
          <p:nvPr>
            <p:ph type="sldNum" sz="quarter" idx="12"/>
          </p:nvPr>
        </p:nvSpPr>
        <p:spPr>
          <a:ln/>
        </p:spPr>
        <p:txBody>
          <a:bodyPr/>
          <a:lstStyle>
            <a:lvl1pPr>
              <a:defRPr/>
            </a:lvl1pPr>
          </a:lstStyle>
          <a:p>
            <a:pPr>
              <a:defRPr/>
            </a:pPr>
            <a:fld id="{8EB3120B-D0FC-4553-B191-E34913B4CF76}" type="slidenum">
              <a:rPr lang="en-US" altLang="en-US"/>
              <a:pPr>
                <a:defRPr/>
              </a:pPr>
              <a:t>‹#›</a:t>
            </a:fld>
            <a:endParaRPr lang="en-US" altLang="en-US"/>
          </a:p>
        </p:txBody>
      </p:sp>
    </p:spTree>
    <p:extLst>
      <p:ext uri="{BB962C8B-B14F-4D97-AF65-F5344CB8AC3E}">
        <p14:creationId xmlns:p14="http://schemas.microsoft.com/office/powerpoint/2010/main" val="27990502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630027-F75F-4AB7-AF0A-32C0370AC1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57BE10-5BCF-47A4-964F-5B8363E02E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192CFF-4831-439C-9E93-BEE4D93F8A1B}"/>
              </a:ext>
            </a:extLst>
          </p:cNvPr>
          <p:cNvSpPr>
            <a:spLocks noGrp="1" noChangeArrowheads="1"/>
          </p:cNvSpPr>
          <p:nvPr>
            <p:ph type="sldNum" sz="quarter" idx="12"/>
          </p:nvPr>
        </p:nvSpPr>
        <p:spPr>
          <a:ln/>
        </p:spPr>
        <p:txBody>
          <a:bodyPr/>
          <a:lstStyle>
            <a:lvl1pPr>
              <a:defRPr/>
            </a:lvl1pPr>
          </a:lstStyle>
          <a:p>
            <a:pPr>
              <a:defRPr/>
            </a:pPr>
            <a:fld id="{3CF04FC5-2C05-40C3-AB03-54ADC07684CC}" type="slidenum">
              <a:rPr lang="en-US" altLang="en-US"/>
              <a:pPr>
                <a:defRPr/>
              </a:pPr>
              <a:t>‹#›</a:t>
            </a:fld>
            <a:endParaRPr lang="en-US" altLang="en-US"/>
          </a:p>
        </p:txBody>
      </p:sp>
    </p:spTree>
    <p:extLst>
      <p:ext uri="{BB962C8B-B14F-4D97-AF65-F5344CB8AC3E}">
        <p14:creationId xmlns:p14="http://schemas.microsoft.com/office/powerpoint/2010/main" val="3941735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0B9D24D-0022-4F33-8C55-A78F4B549A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2B41B9-76E0-42D8-997F-BF4960C2E1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2C2083-56F7-409F-A8BD-04FC96B3151D}"/>
              </a:ext>
            </a:extLst>
          </p:cNvPr>
          <p:cNvSpPr>
            <a:spLocks noGrp="1" noChangeArrowheads="1"/>
          </p:cNvSpPr>
          <p:nvPr>
            <p:ph type="sldNum" sz="quarter" idx="12"/>
          </p:nvPr>
        </p:nvSpPr>
        <p:spPr>
          <a:ln/>
        </p:spPr>
        <p:txBody>
          <a:bodyPr/>
          <a:lstStyle>
            <a:lvl1pPr>
              <a:defRPr/>
            </a:lvl1pPr>
          </a:lstStyle>
          <a:p>
            <a:pPr>
              <a:defRPr/>
            </a:pPr>
            <a:fld id="{EC9A2B9C-04DF-4483-9AC5-ECB87B2157A9}" type="slidenum">
              <a:rPr lang="en-US" altLang="en-US"/>
              <a:pPr>
                <a:defRPr/>
              </a:pPr>
              <a:t>‹#›</a:t>
            </a:fld>
            <a:endParaRPr lang="en-US" altLang="en-US"/>
          </a:p>
        </p:txBody>
      </p:sp>
    </p:spTree>
    <p:extLst>
      <p:ext uri="{BB962C8B-B14F-4D97-AF65-F5344CB8AC3E}">
        <p14:creationId xmlns:p14="http://schemas.microsoft.com/office/powerpoint/2010/main" val="215708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6"/>
            <a:ext cx="4799416" cy="1958403"/>
          </a:xfrm>
          <a:prstGeom prst="rect">
            <a:avLst/>
          </a:prstGeom>
        </p:spPr>
      </p:pic>
    </p:spTree>
    <p:extLst>
      <p:ext uri="{BB962C8B-B14F-4D97-AF65-F5344CB8AC3E}">
        <p14:creationId xmlns:p14="http://schemas.microsoft.com/office/powerpoint/2010/main" val="3371429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7B544E-F958-4CFB-9D1C-C69B76DB0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F7B084-9BDA-430A-909E-0F283A757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CEC112-FC7A-4BE2-80AC-B08FD34294D8}"/>
              </a:ext>
            </a:extLst>
          </p:cNvPr>
          <p:cNvSpPr>
            <a:spLocks noGrp="1" noChangeArrowheads="1"/>
          </p:cNvSpPr>
          <p:nvPr>
            <p:ph type="sldNum" sz="quarter" idx="12"/>
          </p:nvPr>
        </p:nvSpPr>
        <p:spPr>
          <a:ln/>
        </p:spPr>
        <p:txBody>
          <a:bodyPr/>
          <a:lstStyle>
            <a:lvl1pPr>
              <a:defRPr/>
            </a:lvl1pPr>
          </a:lstStyle>
          <a:p>
            <a:pPr>
              <a:defRPr/>
            </a:pPr>
            <a:fld id="{F648D47E-C2CD-4315-8A2B-D86C7A3E83E4}" type="slidenum">
              <a:rPr lang="en-US" altLang="en-US"/>
              <a:pPr>
                <a:defRPr/>
              </a:pPr>
              <a:t>‹#›</a:t>
            </a:fld>
            <a:endParaRPr lang="en-US" altLang="en-US"/>
          </a:p>
        </p:txBody>
      </p:sp>
    </p:spTree>
    <p:extLst>
      <p:ext uri="{BB962C8B-B14F-4D97-AF65-F5344CB8AC3E}">
        <p14:creationId xmlns:p14="http://schemas.microsoft.com/office/powerpoint/2010/main" val="2216070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8D4F20-6139-4BEF-AD75-6C5D5480E3B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B9254D3-DE3A-4D09-8170-E983C4A22B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4C6712E-8871-43FB-B4BC-14D5D89C77C1}"/>
              </a:ext>
            </a:extLst>
          </p:cNvPr>
          <p:cNvSpPr>
            <a:spLocks noGrp="1" noChangeArrowheads="1"/>
          </p:cNvSpPr>
          <p:nvPr>
            <p:ph type="sldNum" sz="quarter" idx="12"/>
          </p:nvPr>
        </p:nvSpPr>
        <p:spPr>
          <a:ln/>
        </p:spPr>
        <p:txBody>
          <a:bodyPr/>
          <a:lstStyle>
            <a:lvl1pPr>
              <a:defRPr/>
            </a:lvl1pPr>
          </a:lstStyle>
          <a:p>
            <a:pPr>
              <a:defRPr/>
            </a:pPr>
            <a:fld id="{C400258C-ADC1-4B7B-8890-CD3D34B96E41}" type="slidenum">
              <a:rPr lang="en-US" altLang="en-US"/>
              <a:pPr>
                <a:defRPr/>
              </a:pPr>
              <a:t>‹#›</a:t>
            </a:fld>
            <a:endParaRPr lang="en-US" altLang="en-US"/>
          </a:p>
        </p:txBody>
      </p:sp>
    </p:spTree>
    <p:extLst>
      <p:ext uri="{BB962C8B-B14F-4D97-AF65-F5344CB8AC3E}">
        <p14:creationId xmlns:p14="http://schemas.microsoft.com/office/powerpoint/2010/main" val="27389884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D81D7F-3608-412D-97E4-54F66FC9947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74134D5-C6B3-46CD-832F-2340EA028F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E04F308-E1D0-4317-86AD-CBA9C1409B62}"/>
              </a:ext>
            </a:extLst>
          </p:cNvPr>
          <p:cNvSpPr>
            <a:spLocks noGrp="1" noChangeArrowheads="1"/>
          </p:cNvSpPr>
          <p:nvPr>
            <p:ph type="sldNum" sz="quarter" idx="12"/>
          </p:nvPr>
        </p:nvSpPr>
        <p:spPr>
          <a:ln/>
        </p:spPr>
        <p:txBody>
          <a:bodyPr/>
          <a:lstStyle>
            <a:lvl1pPr>
              <a:defRPr/>
            </a:lvl1pPr>
          </a:lstStyle>
          <a:p>
            <a:pPr>
              <a:defRPr/>
            </a:pPr>
            <a:fld id="{E7E9986A-4DEA-4ADB-AB9A-27B2E78D48B5}" type="slidenum">
              <a:rPr lang="en-US" altLang="en-US"/>
              <a:pPr>
                <a:defRPr/>
              </a:pPr>
              <a:t>‹#›</a:t>
            </a:fld>
            <a:endParaRPr lang="en-US" altLang="en-US"/>
          </a:p>
        </p:txBody>
      </p:sp>
    </p:spTree>
    <p:extLst>
      <p:ext uri="{BB962C8B-B14F-4D97-AF65-F5344CB8AC3E}">
        <p14:creationId xmlns:p14="http://schemas.microsoft.com/office/powerpoint/2010/main" val="8217397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C8EE8-00DB-4EBD-9705-5A3399162D5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B6B3CA-D329-49D6-B64C-85B2EDF89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1848FCC-2B78-4073-A07E-F7E2AD4434D5}"/>
              </a:ext>
            </a:extLst>
          </p:cNvPr>
          <p:cNvSpPr>
            <a:spLocks noGrp="1" noChangeArrowheads="1"/>
          </p:cNvSpPr>
          <p:nvPr>
            <p:ph type="sldNum" sz="quarter" idx="12"/>
          </p:nvPr>
        </p:nvSpPr>
        <p:spPr>
          <a:ln/>
        </p:spPr>
        <p:txBody>
          <a:bodyPr/>
          <a:lstStyle>
            <a:lvl1pPr>
              <a:defRPr/>
            </a:lvl1pPr>
          </a:lstStyle>
          <a:p>
            <a:pPr>
              <a:defRPr/>
            </a:pPr>
            <a:fld id="{D4877104-81D0-4401-9424-DDBAFD08CBAB}" type="slidenum">
              <a:rPr lang="en-US" altLang="en-US"/>
              <a:pPr>
                <a:defRPr/>
              </a:pPr>
              <a:t>‹#›</a:t>
            </a:fld>
            <a:endParaRPr lang="en-US" altLang="en-US"/>
          </a:p>
        </p:txBody>
      </p:sp>
    </p:spTree>
    <p:extLst>
      <p:ext uri="{BB962C8B-B14F-4D97-AF65-F5344CB8AC3E}">
        <p14:creationId xmlns:p14="http://schemas.microsoft.com/office/powerpoint/2010/main" val="31276169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4D35A1-B587-4518-8EF9-E97C8E1452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048E5E-B323-4758-B758-7B87D3778A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B635C4-FF13-4F8D-94D0-0DE64D3E78D0}"/>
              </a:ext>
            </a:extLst>
          </p:cNvPr>
          <p:cNvSpPr>
            <a:spLocks noGrp="1" noChangeArrowheads="1"/>
          </p:cNvSpPr>
          <p:nvPr>
            <p:ph type="sldNum" sz="quarter" idx="12"/>
          </p:nvPr>
        </p:nvSpPr>
        <p:spPr>
          <a:ln/>
        </p:spPr>
        <p:txBody>
          <a:bodyPr/>
          <a:lstStyle>
            <a:lvl1pPr>
              <a:defRPr/>
            </a:lvl1pPr>
          </a:lstStyle>
          <a:p>
            <a:pPr>
              <a:defRPr/>
            </a:pPr>
            <a:fld id="{8DFEDB30-45E0-414A-B20F-789AF9C1EC15}" type="slidenum">
              <a:rPr lang="en-US" altLang="en-US"/>
              <a:pPr>
                <a:defRPr/>
              </a:pPr>
              <a:t>‹#›</a:t>
            </a:fld>
            <a:endParaRPr lang="en-US" altLang="en-US"/>
          </a:p>
        </p:txBody>
      </p:sp>
    </p:spTree>
    <p:extLst>
      <p:ext uri="{BB962C8B-B14F-4D97-AF65-F5344CB8AC3E}">
        <p14:creationId xmlns:p14="http://schemas.microsoft.com/office/powerpoint/2010/main" val="3988876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803D98-B2DE-4C2B-B579-A959E3CCBE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07AD9F-7D2A-4D7C-A039-3B0F289CD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1B7DE9-53D7-42E3-BC13-79BF3E84FDD6}"/>
              </a:ext>
            </a:extLst>
          </p:cNvPr>
          <p:cNvSpPr>
            <a:spLocks noGrp="1" noChangeArrowheads="1"/>
          </p:cNvSpPr>
          <p:nvPr>
            <p:ph type="sldNum" sz="quarter" idx="12"/>
          </p:nvPr>
        </p:nvSpPr>
        <p:spPr>
          <a:ln/>
        </p:spPr>
        <p:txBody>
          <a:bodyPr/>
          <a:lstStyle>
            <a:lvl1pPr>
              <a:defRPr/>
            </a:lvl1pPr>
          </a:lstStyle>
          <a:p>
            <a:pPr>
              <a:defRPr/>
            </a:pPr>
            <a:fld id="{149D445E-FFF4-40FF-B878-28385546429F}" type="slidenum">
              <a:rPr lang="en-US" altLang="en-US"/>
              <a:pPr>
                <a:defRPr/>
              </a:pPr>
              <a:t>‹#›</a:t>
            </a:fld>
            <a:endParaRPr lang="en-US" altLang="en-US"/>
          </a:p>
        </p:txBody>
      </p:sp>
    </p:spTree>
    <p:extLst>
      <p:ext uri="{BB962C8B-B14F-4D97-AF65-F5344CB8AC3E}">
        <p14:creationId xmlns:p14="http://schemas.microsoft.com/office/powerpoint/2010/main" val="980862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C4227D-C03A-44D1-BC18-4612BDE0AB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E1A992-232B-4EF2-BDE6-990ADB4BF4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BE53DC-E715-4C1D-B9D9-7AA8F95F10B2}"/>
              </a:ext>
            </a:extLst>
          </p:cNvPr>
          <p:cNvSpPr>
            <a:spLocks noGrp="1" noChangeArrowheads="1"/>
          </p:cNvSpPr>
          <p:nvPr>
            <p:ph type="sldNum" sz="quarter" idx="12"/>
          </p:nvPr>
        </p:nvSpPr>
        <p:spPr>
          <a:ln/>
        </p:spPr>
        <p:txBody>
          <a:bodyPr/>
          <a:lstStyle>
            <a:lvl1pPr>
              <a:defRPr/>
            </a:lvl1pPr>
          </a:lstStyle>
          <a:p>
            <a:pPr>
              <a:defRPr/>
            </a:pPr>
            <a:fld id="{63DB2194-1250-411C-9992-14D166BE03E9}" type="slidenum">
              <a:rPr lang="en-US" altLang="en-US"/>
              <a:pPr>
                <a:defRPr/>
              </a:pPr>
              <a:t>‹#›</a:t>
            </a:fld>
            <a:endParaRPr lang="en-US" altLang="en-US"/>
          </a:p>
        </p:txBody>
      </p:sp>
    </p:spTree>
    <p:extLst>
      <p:ext uri="{BB962C8B-B14F-4D97-AF65-F5344CB8AC3E}">
        <p14:creationId xmlns:p14="http://schemas.microsoft.com/office/powerpoint/2010/main" val="18115400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66FFA0-DF4D-45A1-8900-92E30BCA64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59C1DF-CD73-4ADD-B23E-38F0298A8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4BD928-0D2B-4150-B643-26482E180367}"/>
              </a:ext>
            </a:extLst>
          </p:cNvPr>
          <p:cNvSpPr>
            <a:spLocks noGrp="1" noChangeArrowheads="1"/>
          </p:cNvSpPr>
          <p:nvPr>
            <p:ph type="sldNum" sz="quarter" idx="12"/>
          </p:nvPr>
        </p:nvSpPr>
        <p:spPr>
          <a:ln/>
        </p:spPr>
        <p:txBody>
          <a:bodyPr/>
          <a:lstStyle>
            <a:lvl1pPr>
              <a:defRPr/>
            </a:lvl1pPr>
          </a:lstStyle>
          <a:p>
            <a:pPr>
              <a:defRPr/>
            </a:pPr>
            <a:fld id="{03D8999D-0CE6-4451-B2E4-3820B0C7D70F}" type="slidenum">
              <a:rPr lang="en-US" altLang="en-US"/>
              <a:pPr>
                <a:defRPr/>
              </a:pPr>
              <a:t>‹#›</a:t>
            </a:fld>
            <a:endParaRPr lang="en-US" altLang="en-US"/>
          </a:p>
        </p:txBody>
      </p:sp>
    </p:spTree>
    <p:extLst>
      <p:ext uri="{BB962C8B-B14F-4D97-AF65-F5344CB8AC3E}">
        <p14:creationId xmlns:p14="http://schemas.microsoft.com/office/powerpoint/2010/main" val="13915532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609600" y="274639"/>
            <a:ext cx="109728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Rectangle 4">
            <a:extLst>
              <a:ext uri="{FF2B5EF4-FFF2-40B4-BE49-F238E27FC236}">
                <a16:creationId xmlns:a16="http://schemas.microsoft.com/office/drawing/2014/main" id="{5366DE92-EB69-41ED-85A8-F3FE91D0051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31949C-69BA-46CF-AB72-76342FF1B1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912BF2-4171-4928-9DB7-3FC72BE9EF93}"/>
              </a:ext>
            </a:extLst>
          </p:cNvPr>
          <p:cNvSpPr>
            <a:spLocks noGrp="1" noChangeArrowheads="1"/>
          </p:cNvSpPr>
          <p:nvPr>
            <p:ph type="sldNum" sz="quarter" idx="12"/>
          </p:nvPr>
        </p:nvSpPr>
        <p:spPr>
          <a:ln/>
        </p:spPr>
        <p:txBody>
          <a:bodyPr/>
          <a:lstStyle>
            <a:lvl1pPr>
              <a:defRPr/>
            </a:lvl1pPr>
          </a:lstStyle>
          <a:p>
            <a:pPr>
              <a:defRPr/>
            </a:pPr>
            <a:fld id="{3AFCC404-5D66-4A1A-857F-CD04ED6D024F}" type="slidenum">
              <a:rPr lang="en-US" altLang="en-US"/>
              <a:pPr>
                <a:defRPr/>
              </a:pPr>
              <a:t>‹#›</a:t>
            </a:fld>
            <a:endParaRPr lang="en-US" altLang="en-US"/>
          </a:p>
        </p:txBody>
      </p:sp>
    </p:spTree>
    <p:extLst>
      <p:ext uri="{BB962C8B-B14F-4D97-AF65-F5344CB8AC3E}">
        <p14:creationId xmlns:p14="http://schemas.microsoft.com/office/powerpoint/2010/main" val="45953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21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24478754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3" y="505843"/>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70" tIns="45686" rIns="91370" bIns="45686" rtlCol="0" anchor="ctr"/>
          <a:lstStyle/>
          <a:p>
            <a:pPr algn="ctr" defTabSz="913692"/>
            <a:endParaRPr lang="zh-CN" altLang="en-US" sz="1900" dirty="0">
              <a:solidFill>
                <a:srgbClr val="FFFFFF"/>
              </a:solidFill>
            </a:endParaRPr>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23"/>
            <a:ext cx="3509608" cy="5058384"/>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55" y="-87545"/>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9" y="3943899"/>
            <a:ext cx="3879311" cy="4587768"/>
          </a:xfrm>
          <a:prstGeom prst="rect">
            <a:avLst/>
          </a:prstGeom>
        </p:spPr>
      </p:pic>
    </p:spTree>
    <p:extLst>
      <p:ext uri="{BB962C8B-B14F-4D97-AF65-F5344CB8AC3E}">
        <p14:creationId xmlns:p14="http://schemas.microsoft.com/office/powerpoint/2010/main" val="602784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3" y="505843"/>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70" tIns="45686" rIns="91370" bIns="45686" rtlCol="0" anchor="ctr"/>
          <a:lstStyle/>
          <a:p>
            <a:pPr algn="ctr" defTabSz="913692"/>
            <a:endParaRPr lang="zh-CN" altLang="en-US" sz="1900">
              <a:solidFill>
                <a:srgbClr val="FFFFFF"/>
              </a:solidFill>
            </a:endParaRPr>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9"/>
            <a:ext cx="4546465" cy="4546467"/>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5"/>
            <a:ext cx="2667000" cy="4953000"/>
          </a:xfrm>
          <a:prstGeom prst="rect">
            <a:avLst/>
          </a:prstGeom>
        </p:spPr>
      </p:pic>
    </p:spTree>
    <p:extLst>
      <p:ext uri="{BB962C8B-B14F-4D97-AF65-F5344CB8AC3E}">
        <p14:creationId xmlns:p14="http://schemas.microsoft.com/office/powerpoint/2010/main" val="52444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1+#ppt_w/2"/>
                                          </p:val>
                                        </p:tav>
                                        <p:tav tm="100000">
                                          <p:val>
                                            <p:strVal val="#ppt_x"/>
                                          </p:val>
                                        </p:tav>
                                      </p:tavLst>
                                    </p:anim>
                                    <p:anim calcmode="lin" valueType="num">
                                      <p:cBhvr additive="base">
                                        <p:cTn id="14"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40"/>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70" tIns="45686" rIns="91370" bIns="45686" rtlCol="0" anchor="ctr"/>
          <a:lstStyle/>
          <a:p>
            <a:pPr algn="ctr" defTabSz="913692"/>
            <a:endParaRPr lang="zh-CN" altLang="en-US" sz="1900">
              <a:solidFill>
                <a:srgbClr val="FFFFFF"/>
              </a:solidFill>
            </a:endParaRPr>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7" y="4516431"/>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 y="3293893"/>
            <a:ext cx="2412131" cy="3564113"/>
          </a:xfrm>
          <a:prstGeom prst="rect">
            <a:avLst/>
          </a:prstGeom>
        </p:spPr>
      </p:pic>
    </p:spTree>
    <p:extLst>
      <p:ext uri="{BB962C8B-B14F-4D97-AF65-F5344CB8AC3E}">
        <p14:creationId xmlns:p14="http://schemas.microsoft.com/office/powerpoint/2010/main" val="18721669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175717"/>
            <a:ext cx="4049600" cy="6066816"/>
          </a:xfrm>
          <a:prstGeom prst="rect">
            <a:avLst/>
          </a:prstGeom>
        </p:spPr>
      </p:pic>
    </p:spTree>
    <p:extLst>
      <p:ext uri="{BB962C8B-B14F-4D97-AF65-F5344CB8AC3E}">
        <p14:creationId xmlns:p14="http://schemas.microsoft.com/office/powerpoint/2010/main" val="12889243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739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815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5"/>
            <a:ext cx="4799416" cy="1958403"/>
          </a:xfrm>
          <a:prstGeom prst="rect">
            <a:avLst/>
          </a:prstGeom>
        </p:spPr>
      </p:pic>
    </p:spTree>
    <p:extLst>
      <p:ext uri="{BB962C8B-B14F-4D97-AF65-F5344CB8AC3E}">
        <p14:creationId xmlns:p14="http://schemas.microsoft.com/office/powerpoint/2010/main" val="194915295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4167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428079866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3" y="505844"/>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rtlCol="0" anchor="ctr"/>
          <a:lstStyle/>
          <a:p>
            <a:pPr algn="ctr" defTabSz="913532"/>
            <a:endParaRPr lang="zh-CN" altLang="en-US" dirty="0">
              <a:solidFill>
                <a:srgbClr val="FFFFFF"/>
              </a:solidFill>
            </a:endParaRPr>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23"/>
            <a:ext cx="3509608" cy="5058384"/>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63"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8007" y="3943899"/>
            <a:ext cx="3879311" cy="4587768"/>
          </a:xfrm>
          <a:prstGeom prst="rect">
            <a:avLst/>
          </a:prstGeom>
        </p:spPr>
      </p:pic>
    </p:spTree>
    <p:extLst>
      <p:ext uri="{BB962C8B-B14F-4D97-AF65-F5344CB8AC3E}">
        <p14:creationId xmlns:p14="http://schemas.microsoft.com/office/powerpoint/2010/main" val="193213168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3" y="505844"/>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rtlCol="0" anchor="ctr"/>
          <a:lstStyle/>
          <a:p>
            <a:pPr algn="ctr" defTabSz="913532"/>
            <a:endParaRPr lang="zh-CN" altLang="en-US">
              <a:solidFill>
                <a:srgbClr val="FFFFFF"/>
              </a:solidFill>
            </a:endParaRPr>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9"/>
            <a:ext cx="4546465" cy="4546467"/>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1"/>
            <a:ext cx="2667000" cy="4953000"/>
          </a:xfrm>
          <a:prstGeom prst="rect">
            <a:avLst/>
          </a:prstGeom>
        </p:spPr>
      </p:pic>
    </p:spTree>
    <p:extLst>
      <p:ext uri="{BB962C8B-B14F-4D97-AF65-F5344CB8AC3E}">
        <p14:creationId xmlns:p14="http://schemas.microsoft.com/office/powerpoint/2010/main" val="237083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1+#ppt_w/2"/>
                                          </p:val>
                                        </p:tav>
                                        <p:tav tm="100000">
                                          <p:val>
                                            <p:strVal val="#ppt_x"/>
                                          </p:val>
                                        </p:tav>
                                      </p:tavLst>
                                    </p:anim>
                                    <p:anim calcmode="lin" valueType="num">
                                      <p:cBhvr additive="base">
                                        <p:cTn id="14"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40"/>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rtlCol="0" anchor="ctr"/>
          <a:lstStyle/>
          <a:p>
            <a:pPr algn="ctr" defTabSz="913532"/>
            <a:endParaRPr lang="zh-CN" altLang="en-US">
              <a:solidFill>
                <a:srgbClr val="FFFFFF"/>
              </a:solidFill>
            </a:endParaRPr>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7" y="4516435"/>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293893"/>
            <a:ext cx="2412131" cy="3564113"/>
          </a:xfrm>
          <a:prstGeom prst="rect">
            <a:avLst/>
          </a:prstGeom>
        </p:spPr>
      </p:pic>
    </p:spTree>
    <p:extLst>
      <p:ext uri="{BB962C8B-B14F-4D97-AF65-F5344CB8AC3E}">
        <p14:creationId xmlns:p14="http://schemas.microsoft.com/office/powerpoint/2010/main" val="296369252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175721"/>
            <a:ext cx="4049600" cy="6066816"/>
          </a:xfrm>
          <a:prstGeom prst="rect">
            <a:avLst/>
          </a:prstGeom>
        </p:spPr>
      </p:pic>
    </p:spTree>
    <p:extLst>
      <p:ext uri="{BB962C8B-B14F-4D97-AF65-F5344CB8AC3E}">
        <p14:creationId xmlns:p14="http://schemas.microsoft.com/office/powerpoint/2010/main" val="138814722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4859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34645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7"/>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858" indent="0" algn="ctr">
              <a:buNone/>
              <a:defRPr sz="2000"/>
            </a:lvl2pPr>
            <a:lvl3pPr marL="913714" indent="0" algn="ctr">
              <a:buNone/>
              <a:defRPr sz="1900"/>
            </a:lvl3pPr>
            <a:lvl4pPr marL="1370572" indent="0" algn="ctr">
              <a:buNone/>
              <a:defRPr sz="1600"/>
            </a:lvl4pPr>
            <a:lvl5pPr marL="1827429" indent="0" algn="ctr">
              <a:buNone/>
              <a:defRPr sz="1600"/>
            </a:lvl5pPr>
            <a:lvl6pPr marL="2284286" indent="0" algn="ctr">
              <a:buNone/>
              <a:defRPr sz="1600"/>
            </a:lvl6pPr>
            <a:lvl7pPr marL="2741142" indent="0" algn="ctr">
              <a:buNone/>
              <a:defRPr sz="1600"/>
            </a:lvl7pPr>
            <a:lvl8pPr marL="3198000" indent="0" algn="ctr">
              <a:buNone/>
              <a:defRPr sz="1600"/>
            </a:lvl8pPr>
            <a:lvl9pPr marL="365485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152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6"/>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5"/>
            <a:ext cx="10515600" cy="1500188"/>
          </a:xfrm>
        </p:spPr>
        <p:txBody>
          <a:bodyPr/>
          <a:lstStyle>
            <a:lvl1pPr marL="0" indent="0">
              <a:buNone/>
              <a:defRPr sz="2400">
                <a:solidFill>
                  <a:schemeClr val="tx1">
                    <a:tint val="75000"/>
                  </a:schemeClr>
                </a:solidFill>
              </a:defRPr>
            </a:lvl1pPr>
            <a:lvl2pPr marL="456858" indent="0">
              <a:buNone/>
              <a:defRPr sz="2000">
                <a:solidFill>
                  <a:schemeClr val="tx1">
                    <a:tint val="75000"/>
                  </a:schemeClr>
                </a:solidFill>
              </a:defRPr>
            </a:lvl2pPr>
            <a:lvl3pPr marL="913714" indent="0">
              <a:buNone/>
              <a:defRPr sz="1900">
                <a:solidFill>
                  <a:schemeClr val="tx1">
                    <a:tint val="75000"/>
                  </a:schemeClr>
                </a:solidFill>
              </a:defRPr>
            </a:lvl3pPr>
            <a:lvl4pPr marL="1370572" indent="0">
              <a:buNone/>
              <a:defRPr sz="1600">
                <a:solidFill>
                  <a:schemeClr val="tx1">
                    <a:tint val="75000"/>
                  </a:schemeClr>
                </a:solidFill>
              </a:defRPr>
            </a:lvl4pPr>
            <a:lvl5pPr marL="1827429" indent="0">
              <a:buNone/>
              <a:defRPr sz="1600">
                <a:solidFill>
                  <a:schemeClr val="tx1">
                    <a:tint val="75000"/>
                  </a:schemeClr>
                </a:solidFill>
              </a:defRPr>
            </a:lvl5pPr>
            <a:lvl6pPr marL="2284286" indent="0">
              <a:buNone/>
              <a:defRPr sz="1600">
                <a:solidFill>
                  <a:schemeClr val="tx1">
                    <a:tint val="75000"/>
                  </a:schemeClr>
                </a:solidFill>
              </a:defRPr>
            </a:lvl6pPr>
            <a:lvl7pPr marL="2741142" indent="0">
              <a:buNone/>
              <a:defRPr sz="1600">
                <a:solidFill>
                  <a:schemeClr val="tx1">
                    <a:tint val="75000"/>
                  </a:schemeClr>
                </a:solidFill>
              </a:defRPr>
            </a:lvl7pPr>
            <a:lvl8pPr marL="3198000" indent="0">
              <a:buNone/>
              <a:defRPr sz="1600">
                <a:solidFill>
                  <a:schemeClr val="tx1">
                    <a:tint val="75000"/>
                  </a:schemeClr>
                </a:solidFill>
              </a:defRPr>
            </a:lvl8pPr>
            <a:lvl9pPr marL="365485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4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6"/>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5"/>
            <a:ext cx="10515600" cy="1500188"/>
          </a:xfrm>
        </p:spPr>
        <p:txBody>
          <a:bodyPr/>
          <a:lstStyle>
            <a:lvl1pPr marL="0" indent="0">
              <a:buNone/>
              <a:defRPr sz="2400">
                <a:solidFill>
                  <a:schemeClr val="tx1">
                    <a:tint val="75000"/>
                  </a:schemeClr>
                </a:solidFill>
              </a:defRPr>
            </a:lvl1pPr>
            <a:lvl2pPr marL="456858" indent="0">
              <a:buNone/>
              <a:defRPr sz="2000">
                <a:solidFill>
                  <a:schemeClr val="tx1">
                    <a:tint val="75000"/>
                  </a:schemeClr>
                </a:solidFill>
              </a:defRPr>
            </a:lvl2pPr>
            <a:lvl3pPr marL="913714" indent="0">
              <a:buNone/>
              <a:defRPr sz="1900">
                <a:solidFill>
                  <a:schemeClr val="tx1">
                    <a:tint val="75000"/>
                  </a:schemeClr>
                </a:solidFill>
              </a:defRPr>
            </a:lvl3pPr>
            <a:lvl4pPr marL="1370572" indent="0">
              <a:buNone/>
              <a:defRPr sz="1600">
                <a:solidFill>
                  <a:schemeClr val="tx1">
                    <a:tint val="75000"/>
                  </a:schemeClr>
                </a:solidFill>
              </a:defRPr>
            </a:lvl4pPr>
            <a:lvl5pPr marL="1827429" indent="0">
              <a:buNone/>
              <a:defRPr sz="1600">
                <a:solidFill>
                  <a:schemeClr val="tx1">
                    <a:tint val="75000"/>
                  </a:schemeClr>
                </a:solidFill>
              </a:defRPr>
            </a:lvl5pPr>
            <a:lvl6pPr marL="2284286" indent="0">
              <a:buNone/>
              <a:defRPr sz="1600">
                <a:solidFill>
                  <a:schemeClr val="tx1">
                    <a:tint val="75000"/>
                  </a:schemeClr>
                </a:solidFill>
              </a:defRPr>
            </a:lvl6pPr>
            <a:lvl7pPr marL="2741142" indent="0">
              <a:buNone/>
              <a:defRPr sz="1600">
                <a:solidFill>
                  <a:schemeClr val="tx1">
                    <a:tint val="75000"/>
                  </a:schemeClr>
                </a:solidFill>
              </a:defRPr>
            </a:lvl7pPr>
            <a:lvl8pPr marL="3198000" indent="0">
              <a:buNone/>
              <a:defRPr sz="1600">
                <a:solidFill>
                  <a:schemeClr val="tx1">
                    <a:tint val="75000"/>
                  </a:schemeClr>
                </a:solidFill>
              </a:defRPr>
            </a:lvl8pPr>
            <a:lvl9pPr marL="365485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7582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4711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1"/>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81" y="1778441"/>
            <a:ext cx="4873575" cy="823912"/>
          </a:xfrm>
        </p:spPr>
        <p:txBody>
          <a:bodyPr anchor="ctr" anchorCtr="0"/>
          <a:lstStyle>
            <a:lvl1pPr marL="0" indent="0">
              <a:buNone/>
              <a:defRPr sz="2800"/>
            </a:lvl1pPr>
            <a:lvl2pPr marL="456858" indent="0">
              <a:buNone/>
              <a:defRPr sz="2400"/>
            </a:lvl2pPr>
            <a:lvl3pPr marL="913714" indent="0">
              <a:buNone/>
              <a:defRPr sz="2000"/>
            </a:lvl3pPr>
            <a:lvl4pPr marL="1370572" indent="0">
              <a:buNone/>
              <a:defRPr sz="1900"/>
            </a:lvl4pPr>
            <a:lvl5pPr marL="1827429" indent="0">
              <a:buNone/>
              <a:defRPr sz="1900"/>
            </a:lvl5pPr>
            <a:lvl6pPr marL="2284286" indent="0">
              <a:buNone/>
              <a:defRPr sz="1900"/>
            </a:lvl6pPr>
            <a:lvl7pPr marL="2741142" indent="0">
              <a:buNone/>
              <a:defRPr sz="1900"/>
            </a:lvl7pPr>
            <a:lvl8pPr marL="3198000" indent="0">
              <a:buNone/>
              <a:defRPr sz="1900"/>
            </a:lvl8pPr>
            <a:lvl9pPr marL="3654859" indent="0">
              <a:buNone/>
              <a:defRPr sz="1900"/>
            </a:lvl9pPr>
          </a:lstStyle>
          <a:p>
            <a:pPr lvl="0"/>
            <a:r>
              <a:rPr lang="zh-CN" altLang="en-US"/>
              <a:t>单击此处编辑母版文本样式</a:t>
            </a:r>
          </a:p>
        </p:txBody>
      </p:sp>
      <p:sp>
        <p:nvSpPr>
          <p:cNvPr id="4" name="内容占位符 3"/>
          <p:cNvSpPr>
            <a:spLocks noGrp="1"/>
          </p:cNvSpPr>
          <p:nvPr>
            <p:ph sz="half" idx="2"/>
          </p:nvPr>
        </p:nvSpPr>
        <p:spPr>
          <a:xfrm>
            <a:off x="1186781"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41"/>
            <a:ext cx="4897576" cy="823912"/>
          </a:xfrm>
        </p:spPr>
        <p:txBody>
          <a:bodyPr anchor="ctr" anchorCtr="0"/>
          <a:lstStyle>
            <a:lvl1pPr marL="0" indent="0">
              <a:buNone/>
              <a:defRPr sz="2800"/>
            </a:lvl1pPr>
            <a:lvl2pPr marL="456858" indent="0">
              <a:buNone/>
              <a:defRPr sz="2400"/>
            </a:lvl2pPr>
            <a:lvl3pPr marL="913714" indent="0">
              <a:buNone/>
              <a:defRPr sz="2000"/>
            </a:lvl3pPr>
            <a:lvl4pPr marL="1370572" indent="0">
              <a:buNone/>
              <a:defRPr sz="1900"/>
            </a:lvl4pPr>
            <a:lvl5pPr marL="1827429" indent="0">
              <a:buNone/>
              <a:defRPr sz="1900"/>
            </a:lvl5pPr>
            <a:lvl6pPr marL="2284286" indent="0">
              <a:buNone/>
              <a:defRPr sz="1900"/>
            </a:lvl6pPr>
            <a:lvl7pPr marL="2741142" indent="0">
              <a:buNone/>
              <a:defRPr sz="1900"/>
            </a:lvl7pPr>
            <a:lvl8pPr marL="3198000" indent="0">
              <a:buNone/>
              <a:defRPr sz="1900"/>
            </a:lvl8pPr>
            <a:lvl9pPr marL="3654859" indent="0">
              <a:buNone/>
              <a:defRPr sz="19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964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2475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4382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6"/>
            <a:ext cx="4165349" cy="160020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2"/>
          </a:xfrm>
        </p:spPr>
        <p:txBody>
          <a:bodyPr/>
          <a:lstStyle>
            <a:lvl1pPr marL="0" indent="0">
              <a:buNone/>
              <a:defRPr sz="3200"/>
            </a:lvl1pPr>
            <a:lvl2pPr marL="456858" indent="0">
              <a:buNone/>
              <a:defRPr sz="2800"/>
            </a:lvl2pPr>
            <a:lvl3pPr marL="913714" indent="0">
              <a:buNone/>
              <a:defRPr sz="2400"/>
            </a:lvl3pPr>
            <a:lvl4pPr marL="1370572" indent="0">
              <a:buNone/>
              <a:defRPr sz="2000"/>
            </a:lvl4pPr>
            <a:lvl5pPr marL="1827429" indent="0">
              <a:buNone/>
              <a:defRPr sz="2000"/>
            </a:lvl5pPr>
            <a:lvl6pPr marL="2284286" indent="0">
              <a:buNone/>
              <a:defRPr sz="2000"/>
            </a:lvl6pPr>
            <a:lvl7pPr marL="2741142" indent="0">
              <a:buNone/>
              <a:defRPr sz="2000"/>
            </a:lvl7pPr>
            <a:lvl8pPr marL="3198000" indent="0">
              <a:buNone/>
              <a:defRPr sz="2000"/>
            </a:lvl8pPr>
            <a:lvl9pPr marL="3654859" indent="0">
              <a:buNone/>
              <a:defRPr sz="2000"/>
            </a:lvl9pPr>
          </a:lstStyle>
          <a:p>
            <a:endParaRPr lang="zh-CN" altLang="en-US"/>
          </a:p>
        </p:txBody>
      </p:sp>
      <p:sp>
        <p:nvSpPr>
          <p:cNvPr id="4" name="文本占位符 3"/>
          <p:cNvSpPr>
            <a:spLocks noGrp="1"/>
          </p:cNvSpPr>
          <p:nvPr>
            <p:ph type="body" sz="half" idx="2"/>
          </p:nvPr>
        </p:nvSpPr>
        <p:spPr>
          <a:xfrm>
            <a:off x="839788" y="2057403"/>
            <a:ext cx="4165349" cy="3811589"/>
          </a:xfrm>
        </p:spPr>
        <p:txBody>
          <a:bodyPr/>
          <a:lstStyle>
            <a:lvl1pPr marL="0" indent="0">
              <a:buNone/>
              <a:defRPr sz="2000"/>
            </a:lvl1pPr>
            <a:lvl2pPr marL="456858" indent="0">
              <a:buNone/>
              <a:defRPr sz="1900"/>
            </a:lvl2pPr>
            <a:lvl3pPr marL="913714" indent="0">
              <a:buNone/>
              <a:defRPr sz="1600"/>
            </a:lvl3pPr>
            <a:lvl4pPr marL="1370572" indent="0">
              <a:buNone/>
              <a:defRPr sz="1500"/>
            </a:lvl4pPr>
            <a:lvl5pPr marL="1827429" indent="0">
              <a:buNone/>
              <a:defRPr sz="1500"/>
            </a:lvl5pPr>
            <a:lvl6pPr marL="2284286" indent="0">
              <a:buNone/>
              <a:defRPr sz="1500"/>
            </a:lvl6pPr>
            <a:lvl7pPr marL="2741142" indent="0">
              <a:buNone/>
              <a:defRPr sz="1500"/>
            </a:lvl7pPr>
            <a:lvl8pPr marL="3198000" indent="0">
              <a:buNone/>
              <a:defRPr sz="1500"/>
            </a:lvl8pPr>
            <a:lvl9pPr marL="3654859"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8992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33"/>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8845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33"/>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5556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7"/>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858" indent="0" algn="ctr">
              <a:buNone/>
              <a:defRPr sz="2000"/>
            </a:lvl2pPr>
            <a:lvl3pPr marL="913714" indent="0" algn="ctr">
              <a:buNone/>
              <a:defRPr sz="1900"/>
            </a:lvl3pPr>
            <a:lvl4pPr marL="1370572" indent="0" algn="ctr">
              <a:buNone/>
              <a:defRPr sz="1600"/>
            </a:lvl4pPr>
            <a:lvl5pPr marL="1827429" indent="0" algn="ctr">
              <a:buNone/>
              <a:defRPr sz="1600"/>
            </a:lvl5pPr>
            <a:lvl6pPr marL="2284286" indent="0" algn="ctr">
              <a:buNone/>
              <a:defRPr sz="1600"/>
            </a:lvl6pPr>
            <a:lvl7pPr marL="2741142" indent="0" algn="ctr">
              <a:buNone/>
              <a:defRPr sz="1600"/>
            </a:lvl7pPr>
            <a:lvl8pPr marL="3198000" indent="0" algn="ctr">
              <a:buNone/>
              <a:defRPr sz="1600"/>
            </a:lvl8pPr>
            <a:lvl9pPr marL="365485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060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103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6"/>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5"/>
            <a:ext cx="10515600" cy="1500188"/>
          </a:xfrm>
        </p:spPr>
        <p:txBody>
          <a:bodyPr/>
          <a:lstStyle>
            <a:lvl1pPr marL="0" indent="0">
              <a:buNone/>
              <a:defRPr sz="2400">
                <a:solidFill>
                  <a:schemeClr val="tx1">
                    <a:tint val="75000"/>
                  </a:schemeClr>
                </a:solidFill>
              </a:defRPr>
            </a:lvl1pPr>
            <a:lvl2pPr marL="456858" indent="0">
              <a:buNone/>
              <a:defRPr sz="2000">
                <a:solidFill>
                  <a:schemeClr val="tx1">
                    <a:tint val="75000"/>
                  </a:schemeClr>
                </a:solidFill>
              </a:defRPr>
            </a:lvl2pPr>
            <a:lvl3pPr marL="913714" indent="0">
              <a:buNone/>
              <a:defRPr sz="1900">
                <a:solidFill>
                  <a:schemeClr val="tx1">
                    <a:tint val="75000"/>
                  </a:schemeClr>
                </a:solidFill>
              </a:defRPr>
            </a:lvl3pPr>
            <a:lvl4pPr marL="1370572" indent="0">
              <a:buNone/>
              <a:defRPr sz="1600">
                <a:solidFill>
                  <a:schemeClr val="tx1">
                    <a:tint val="75000"/>
                  </a:schemeClr>
                </a:solidFill>
              </a:defRPr>
            </a:lvl4pPr>
            <a:lvl5pPr marL="1827429" indent="0">
              <a:buNone/>
              <a:defRPr sz="1600">
                <a:solidFill>
                  <a:schemeClr val="tx1">
                    <a:tint val="75000"/>
                  </a:schemeClr>
                </a:solidFill>
              </a:defRPr>
            </a:lvl5pPr>
            <a:lvl6pPr marL="2284286" indent="0">
              <a:buNone/>
              <a:defRPr sz="1600">
                <a:solidFill>
                  <a:schemeClr val="tx1">
                    <a:tint val="75000"/>
                  </a:schemeClr>
                </a:solidFill>
              </a:defRPr>
            </a:lvl6pPr>
            <a:lvl7pPr marL="2741142" indent="0">
              <a:buNone/>
              <a:defRPr sz="1600">
                <a:solidFill>
                  <a:schemeClr val="tx1">
                    <a:tint val="75000"/>
                  </a:schemeClr>
                </a:solidFill>
              </a:defRPr>
            </a:lvl7pPr>
            <a:lvl8pPr marL="3198000" indent="0">
              <a:buNone/>
              <a:defRPr sz="1600">
                <a:solidFill>
                  <a:schemeClr val="tx1">
                    <a:tint val="75000"/>
                  </a:schemeClr>
                </a:solidFill>
              </a:defRPr>
            </a:lvl8pPr>
            <a:lvl9pPr marL="365485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474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6772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1"/>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81" y="1778441"/>
            <a:ext cx="4873575" cy="823912"/>
          </a:xfrm>
        </p:spPr>
        <p:txBody>
          <a:bodyPr anchor="ctr" anchorCtr="0"/>
          <a:lstStyle>
            <a:lvl1pPr marL="0" indent="0">
              <a:buNone/>
              <a:defRPr sz="2800"/>
            </a:lvl1pPr>
            <a:lvl2pPr marL="456858" indent="0">
              <a:buNone/>
              <a:defRPr sz="2400"/>
            </a:lvl2pPr>
            <a:lvl3pPr marL="913714" indent="0">
              <a:buNone/>
              <a:defRPr sz="2000"/>
            </a:lvl3pPr>
            <a:lvl4pPr marL="1370572" indent="0">
              <a:buNone/>
              <a:defRPr sz="1900"/>
            </a:lvl4pPr>
            <a:lvl5pPr marL="1827429" indent="0">
              <a:buNone/>
              <a:defRPr sz="1900"/>
            </a:lvl5pPr>
            <a:lvl6pPr marL="2284286" indent="0">
              <a:buNone/>
              <a:defRPr sz="1900"/>
            </a:lvl6pPr>
            <a:lvl7pPr marL="2741142" indent="0">
              <a:buNone/>
              <a:defRPr sz="1900"/>
            </a:lvl7pPr>
            <a:lvl8pPr marL="3198000" indent="0">
              <a:buNone/>
              <a:defRPr sz="1900"/>
            </a:lvl8pPr>
            <a:lvl9pPr marL="3654859" indent="0">
              <a:buNone/>
              <a:defRPr sz="1900"/>
            </a:lvl9pPr>
          </a:lstStyle>
          <a:p>
            <a:pPr lvl="0"/>
            <a:r>
              <a:rPr lang="zh-CN" altLang="en-US"/>
              <a:t>单击此处编辑母版文本样式</a:t>
            </a:r>
          </a:p>
        </p:txBody>
      </p:sp>
      <p:sp>
        <p:nvSpPr>
          <p:cNvPr id="4" name="内容占位符 3"/>
          <p:cNvSpPr>
            <a:spLocks noGrp="1"/>
          </p:cNvSpPr>
          <p:nvPr>
            <p:ph sz="half" idx="2"/>
          </p:nvPr>
        </p:nvSpPr>
        <p:spPr>
          <a:xfrm>
            <a:off x="1186781"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41"/>
            <a:ext cx="4897576" cy="823912"/>
          </a:xfrm>
        </p:spPr>
        <p:txBody>
          <a:bodyPr anchor="ctr" anchorCtr="0"/>
          <a:lstStyle>
            <a:lvl1pPr marL="0" indent="0">
              <a:buNone/>
              <a:defRPr sz="2800"/>
            </a:lvl1pPr>
            <a:lvl2pPr marL="456858" indent="0">
              <a:buNone/>
              <a:defRPr sz="2400"/>
            </a:lvl2pPr>
            <a:lvl3pPr marL="913714" indent="0">
              <a:buNone/>
              <a:defRPr sz="2000"/>
            </a:lvl3pPr>
            <a:lvl4pPr marL="1370572" indent="0">
              <a:buNone/>
              <a:defRPr sz="1900"/>
            </a:lvl4pPr>
            <a:lvl5pPr marL="1827429" indent="0">
              <a:buNone/>
              <a:defRPr sz="1900"/>
            </a:lvl5pPr>
            <a:lvl6pPr marL="2284286" indent="0">
              <a:buNone/>
              <a:defRPr sz="1900"/>
            </a:lvl6pPr>
            <a:lvl7pPr marL="2741142" indent="0">
              <a:buNone/>
              <a:defRPr sz="1900"/>
            </a:lvl7pPr>
            <a:lvl8pPr marL="3198000" indent="0">
              <a:buNone/>
              <a:defRPr sz="1900"/>
            </a:lvl8pPr>
            <a:lvl9pPr marL="3654859" indent="0">
              <a:buNone/>
              <a:defRPr sz="19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237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7104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8125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6"/>
            <a:ext cx="4165349" cy="160020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2"/>
          </a:xfrm>
        </p:spPr>
        <p:txBody>
          <a:bodyPr/>
          <a:lstStyle>
            <a:lvl1pPr marL="0" indent="0">
              <a:buNone/>
              <a:defRPr sz="3200"/>
            </a:lvl1pPr>
            <a:lvl2pPr marL="456858" indent="0">
              <a:buNone/>
              <a:defRPr sz="2800"/>
            </a:lvl2pPr>
            <a:lvl3pPr marL="913714" indent="0">
              <a:buNone/>
              <a:defRPr sz="2400"/>
            </a:lvl3pPr>
            <a:lvl4pPr marL="1370572" indent="0">
              <a:buNone/>
              <a:defRPr sz="2000"/>
            </a:lvl4pPr>
            <a:lvl5pPr marL="1827429" indent="0">
              <a:buNone/>
              <a:defRPr sz="2000"/>
            </a:lvl5pPr>
            <a:lvl6pPr marL="2284286" indent="0">
              <a:buNone/>
              <a:defRPr sz="2000"/>
            </a:lvl6pPr>
            <a:lvl7pPr marL="2741142" indent="0">
              <a:buNone/>
              <a:defRPr sz="2000"/>
            </a:lvl7pPr>
            <a:lvl8pPr marL="3198000" indent="0">
              <a:buNone/>
              <a:defRPr sz="2000"/>
            </a:lvl8pPr>
            <a:lvl9pPr marL="3654859" indent="0">
              <a:buNone/>
              <a:defRPr sz="2000"/>
            </a:lvl9pPr>
          </a:lstStyle>
          <a:p>
            <a:endParaRPr lang="zh-CN" altLang="en-US"/>
          </a:p>
        </p:txBody>
      </p:sp>
      <p:sp>
        <p:nvSpPr>
          <p:cNvPr id="4" name="文本占位符 3"/>
          <p:cNvSpPr>
            <a:spLocks noGrp="1"/>
          </p:cNvSpPr>
          <p:nvPr>
            <p:ph type="body" sz="half" idx="2"/>
          </p:nvPr>
        </p:nvSpPr>
        <p:spPr>
          <a:xfrm>
            <a:off x="839788" y="2057403"/>
            <a:ext cx="4165349" cy="3811589"/>
          </a:xfrm>
        </p:spPr>
        <p:txBody>
          <a:bodyPr/>
          <a:lstStyle>
            <a:lvl1pPr marL="0" indent="0">
              <a:buNone/>
              <a:defRPr sz="2000"/>
            </a:lvl1pPr>
            <a:lvl2pPr marL="456858" indent="0">
              <a:buNone/>
              <a:defRPr sz="1900"/>
            </a:lvl2pPr>
            <a:lvl3pPr marL="913714" indent="0">
              <a:buNone/>
              <a:defRPr sz="1600"/>
            </a:lvl3pPr>
            <a:lvl4pPr marL="1370572" indent="0">
              <a:buNone/>
              <a:defRPr sz="1500"/>
            </a:lvl4pPr>
            <a:lvl5pPr marL="1827429" indent="0">
              <a:buNone/>
              <a:defRPr sz="1500"/>
            </a:lvl5pPr>
            <a:lvl6pPr marL="2284286" indent="0">
              <a:buNone/>
              <a:defRPr sz="1500"/>
            </a:lvl6pPr>
            <a:lvl7pPr marL="2741142" indent="0">
              <a:buNone/>
              <a:defRPr sz="1500"/>
            </a:lvl7pPr>
            <a:lvl8pPr marL="3198000" indent="0">
              <a:buNone/>
              <a:defRPr sz="1500"/>
            </a:lvl8pPr>
            <a:lvl9pPr marL="3654859"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5725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33"/>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7447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33"/>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0563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99" indent="0" algn="ctr">
              <a:buNone/>
              <a:defRPr sz="2000"/>
            </a:lvl2pPr>
            <a:lvl3pPr marL="913601" indent="0" algn="ctr">
              <a:buNone/>
              <a:defRPr sz="1900"/>
            </a:lvl3pPr>
            <a:lvl4pPr marL="1370402" indent="0" algn="ctr">
              <a:buNone/>
              <a:defRPr sz="1600"/>
            </a:lvl4pPr>
            <a:lvl5pPr marL="1827202" indent="0" algn="ctr">
              <a:buNone/>
              <a:defRPr sz="1600"/>
            </a:lvl5pPr>
            <a:lvl6pPr marL="2284006" indent="0" algn="ctr">
              <a:buNone/>
              <a:defRPr sz="1600"/>
            </a:lvl6pPr>
            <a:lvl7pPr marL="2740802" indent="0" algn="ctr">
              <a:buNone/>
              <a:defRPr sz="1600"/>
            </a:lvl7pPr>
            <a:lvl8pPr marL="3197600" indent="0" algn="ctr">
              <a:buNone/>
              <a:defRPr sz="1600"/>
            </a:lvl8pPr>
            <a:lvl9pPr marL="365439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109021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31"/>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81" y="1778441"/>
            <a:ext cx="4873575" cy="823912"/>
          </a:xfrm>
        </p:spPr>
        <p:txBody>
          <a:bodyPr anchor="ctr" anchorCtr="0"/>
          <a:lstStyle>
            <a:lvl1pPr marL="0" indent="0">
              <a:buNone/>
              <a:defRPr sz="2800"/>
            </a:lvl1pPr>
            <a:lvl2pPr marL="456858" indent="0">
              <a:buNone/>
              <a:defRPr sz="2400"/>
            </a:lvl2pPr>
            <a:lvl3pPr marL="913714" indent="0">
              <a:buNone/>
              <a:defRPr sz="2000"/>
            </a:lvl3pPr>
            <a:lvl4pPr marL="1370572" indent="0">
              <a:buNone/>
              <a:defRPr sz="1900"/>
            </a:lvl4pPr>
            <a:lvl5pPr marL="1827429" indent="0">
              <a:buNone/>
              <a:defRPr sz="1900"/>
            </a:lvl5pPr>
            <a:lvl6pPr marL="2284286" indent="0">
              <a:buNone/>
              <a:defRPr sz="1900"/>
            </a:lvl6pPr>
            <a:lvl7pPr marL="2741142" indent="0">
              <a:buNone/>
              <a:defRPr sz="1900"/>
            </a:lvl7pPr>
            <a:lvl8pPr marL="3198000" indent="0">
              <a:buNone/>
              <a:defRPr sz="1900"/>
            </a:lvl8pPr>
            <a:lvl9pPr marL="3654859" indent="0">
              <a:buNone/>
              <a:defRPr sz="1900"/>
            </a:lvl9pPr>
          </a:lstStyle>
          <a:p>
            <a:pPr lvl="0"/>
            <a:r>
              <a:rPr lang="zh-CN" altLang="en-US"/>
              <a:t>单击此处编辑母版文本样式</a:t>
            </a:r>
          </a:p>
        </p:txBody>
      </p:sp>
      <p:sp>
        <p:nvSpPr>
          <p:cNvPr id="4" name="内容占位符 3"/>
          <p:cNvSpPr>
            <a:spLocks noGrp="1"/>
          </p:cNvSpPr>
          <p:nvPr>
            <p:ph sz="half" idx="2"/>
          </p:nvPr>
        </p:nvSpPr>
        <p:spPr>
          <a:xfrm>
            <a:off x="1186781"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41"/>
            <a:ext cx="4897576" cy="823912"/>
          </a:xfrm>
        </p:spPr>
        <p:txBody>
          <a:bodyPr anchor="ctr" anchorCtr="0"/>
          <a:lstStyle>
            <a:lvl1pPr marL="0" indent="0">
              <a:buNone/>
              <a:defRPr sz="2800"/>
            </a:lvl1pPr>
            <a:lvl2pPr marL="456858" indent="0">
              <a:buNone/>
              <a:defRPr sz="2400"/>
            </a:lvl2pPr>
            <a:lvl3pPr marL="913714" indent="0">
              <a:buNone/>
              <a:defRPr sz="2000"/>
            </a:lvl3pPr>
            <a:lvl4pPr marL="1370572" indent="0">
              <a:buNone/>
              <a:defRPr sz="1900"/>
            </a:lvl4pPr>
            <a:lvl5pPr marL="1827429" indent="0">
              <a:buNone/>
              <a:defRPr sz="1900"/>
            </a:lvl5pPr>
            <a:lvl6pPr marL="2284286" indent="0">
              <a:buNone/>
              <a:defRPr sz="1900"/>
            </a:lvl6pPr>
            <a:lvl7pPr marL="2741142" indent="0">
              <a:buNone/>
              <a:defRPr sz="1900"/>
            </a:lvl7pPr>
            <a:lvl8pPr marL="3198000" indent="0">
              <a:buNone/>
              <a:defRPr sz="1900"/>
            </a:lvl8pPr>
            <a:lvl9pPr marL="3654859" indent="0">
              <a:buNone/>
              <a:defRPr sz="19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335073"/>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9"/>
            <a:ext cx="10515600" cy="1500188"/>
          </a:xfrm>
        </p:spPr>
        <p:txBody>
          <a:bodyPr/>
          <a:lstStyle>
            <a:lvl1pPr marL="0" indent="0">
              <a:buNone/>
              <a:defRPr sz="2400">
                <a:solidFill>
                  <a:schemeClr val="tx1">
                    <a:tint val="75000"/>
                  </a:schemeClr>
                </a:solidFill>
              </a:defRPr>
            </a:lvl1pPr>
            <a:lvl2pPr marL="456799" indent="0">
              <a:buNone/>
              <a:defRPr sz="2000">
                <a:solidFill>
                  <a:schemeClr val="tx1">
                    <a:tint val="75000"/>
                  </a:schemeClr>
                </a:solidFill>
              </a:defRPr>
            </a:lvl2pPr>
            <a:lvl3pPr marL="913601" indent="0">
              <a:buNone/>
              <a:defRPr sz="1900">
                <a:solidFill>
                  <a:schemeClr val="tx1">
                    <a:tint val="75000"/>
                  </a:schemeClr>
                </a:solidFill>
              </a:defRPr>
            </a:lvl3pPr>
            <a:lvl4pPr marL="1370402" indent="0">
              <a:buNone/>
              <a:defRPr sz="1600">
                <a:solidFill>
                  <a:schemeClr val="tx1">
                    <a:tint val="75000"/>
                  </a:schemeClr>
                </a:solidFill>
              </a:defRPr>
            </a:lvl4pPr>
            <a:lvl5pPr marL="1827202" indent="0">
              <a:buNone/>
              <a:defRPr sz="1600">
                <a:solidFill>
                  <a:schemeClr val="tx1">
                    <a:tint val="75000"/>
                  </a:schemeClr>
                </a:solidFill>
              </a:defRPr>
            </a:lvl5pPr>
            <a:lvl6pPr marL="2284006" indent="0">
              <a:buNone/>
              <a:defRPr sz="1600">
                <a:solidFill>
                  <a:schemeClr val="tx1">
                    <a:tint val="75000"/>
                  </a:schemeClr>
                </a:solidFill>
              </a:defRPr>
            </a:lvl6pPr>
            <a:lvl7pPr marL="2740802" indent="0">
              <a:buNone/>
              <a:defRPr sz="1600">
                <a:solidFill>
                  <a:schemeClr val="tx1">
                    <a:tint val="75000"/>
                  </a:schemeClr>
                </a:solidFill>
              </a:defRPr>
            </a:lvl7pPr>
            <a:lvl8pPr marL="3197600" indent="0">
              <a:buNone/>
              <a:defRPr sz="1600">
                <a:solidFill>
                  <a:schemeClr val="tx1">
                    <a:tint val="75000"/>
                  </a:schemeClr>
                </a:solidFill>
              </a:defRPr>
            </a:lvl8pPr>
            <a:lvl9pPr marL="365439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762272"/>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8"/>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8"/>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3009943"/>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3"/>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99" indent="0">
              <a:buNone/>
              <a:defRPr sz="2000" b="1"/>
            </a:lvl2pPr>
            <a:lvl3pPr marL="913601" indent="0">
              <a:buNone/>
              <a:defRPr sz="1900" b="1"/>
            </a:lvl3pPr>
            <a:lvl4pPr marL="1370402" indent="0">
              <a:buNone/>
              <a:defRPr sz="1600" b="1"/>
            </a:lvl4pPr>
            <a:lvl5pPr marL="1827202" indent="0">
              <a:buNone/>
              <a:defRPr sz="1600" b="1"/>
            </a:lvl5pPr>
            <a:lvl6pPr marL="2284006" indent="0">
              <a:buNone/>
              <a:defRPr sz="1600" b="1"/>
            </a:lvl6pPr>
            <a:lvl7pPr marL="2740802" indent="0">
              <a:buNone/>
              <a:defRPr sz="1600" b="1"/>
            </a:lvl7pPr>
            <a:lvl8pPr marL="3197600" indent="0">
              <a:buNone/>
              <a:defRPr sz="1600" b="1"/>
            </a:lvl8pPr>
            <a:lvl9pPr marL="365439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9"/>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799" indent="0">
              <a:buNone/>
              <a:defRPr sz="2000" b="1"/>
            </a:lvl2pPr>
            <a:lvl3pPr marL="913601" indent="0">
              <a:buNone/>
              <a:defRPr sz="1900" b="1"/>
            </a:lvl3pPr>
            <a:lvl4pPr marL="1370402" indent="0">
              <a:buNone/>
              <a:defRPr sz="1600" b="1"/>
            </a:lvl4pPr>
            <a:lvl5pPr marL="1827202" indent="0">
              <a:buNone/>
              <a:defRPr sz="1600" b="1"/>
            </a:lvl5pPr>
            <a:lvl6pPr marL="2284006" indent="0">
              <a:buNone/>
              <a:defRPr sz="1600" b="1"/>
            </a:lvl6pPr>
            <a:lvl7pPr marL="2740802" indent="0">
              <a:buNone/>
              <a:defRPr sz="1600" b="1"/>
            </a:lvl7pPr>
            <a:lvl8pPr marL="3197600" indent="0">
              <a:buNone/>
              <a:defRPr sz="1600" b="1"/>
            </a:lvl8pPr>
            <a:lvl9pPr marL="365439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10" y="2505079"/>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086026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3565409"/>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679677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9"/>
            <a:ext cx="3932237" cy="160020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7"/>
            <a:ext cx="3932237" cy="3811589"/>
          </a:xfrm>
        </p:spPr>
        <p:txBody>
          <a:bodyPr/>
          <a:lstStyle>
            <a:lvl1pPr marL="0" indent="0">
              <a:buNone/>
              <a:defRPr sz="1600"/>
            </a:lvl1pPr>
            <a:lvl2pPr marL="456799" indent="0">
              <a:buNone/>
              <a:defRPr sz="1500"/>
            </a:lvl2pPr>
            <a:lvl3pPr marL="913601" indent="0">
              <a:buNone/>
              <a:defRPr sz="1200"/>
            </a:lvl3pPr>
            <a:lvl4pPr marL="1370402" indent="0">
              <a:buNone/>
              <a:defRPr sz="1100"/>
            </a:lvl4pPr>
            <a:lvl5pPr marL="1827202" indent="0">
              <a:buNone/>
              <a:defRPr sz="1100"/>
            </a:lvl5pPr>
            <a:lvl6pPr marL="2284006" indent="0">
              <a:buNone/>
              <a:defRPr sz="1100"/>
            </a:lvl6pPr>
            <a:lvl7pPr marL="2740802" indent="0">
              <a:buNone/>
              <a:defRPr sz="1100"/>
            </a:lvl7pPr>
            <a:lvl8pPr marL="3197600" indent="0">
              <a:buNone/>
              <a:defRPr sz="1100"/>
            </a:lvl8pPr>
            <a:lvl9pPr marL="3654399"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3613806"/>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9"/>
            <a:ext cx="3932237" cy="160020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42"/>
            <a:ext cx="6172200" cy="4873625"/>
          </a:xfrm>
        </p:spPr>
        <p:txBody>
          <a:bodyPr anchor="t"/>
          <a:lstStyle>
            <a:lvl1pPr marL="0" indent="0">
              <a:buNone/>
              <a:defRPr sz="3200"/>
            </a:lvl1pPr>
            <a:lvl2pPr marL="456799" indent="0">
              <a:buNone/>
              <a:defRPr sz="2800"/>
            </a:lvl2pPr>
            <a:lvl3pPr marL="913601" indent="0">
              <a:buNone/>
              <a:defRPr sz="2400"/>
            </a:lvl3pPr>
            <a:lvl4pPr marL="1370402" indent="0">
              <a:buNone/>
              <a:defRPr sz="2000"/>
            </a:lvl4pPr>
            <a:lvl5pPr marL="1827202" indent="0">
              <a:buNone/>
              <a:defRPr sz="2000"/>
            </a:lvl5pPr>
            <a:lvl6pPr marL="2284006" indent="0">
              <a:buNone/>
              <a:defRPr sz="2000"/>
            </a:lvl6pPr>
            <a:lvl7pPr marL="2740802" indent="0">
              <a:buNone/>
              <a:defRPr sz="2000"/>
            </a:lvl7pPr>
            <a:lvl8pPr marL="3197600" indent="0">
              <a:buNone/>
              <a:defRPr sz="2000"/>
            </a:lvl8pPr>
            <a:lvl9pPr marL="365439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7"/>
            <a:ext cx="3932237" cy="3811589"/>
          </a:xfrm>
        </p:spPr>
        <p:txBody>
          <a:bodyPr/>
          <a:lstStyle>
            <a:lvl1pPr marL="0" indent="0">
              <a:buNone/>
              <a:defRPr sz="1600"/>
            </a:lvl1pPr>
            <a:lvl2pPr marL="456799" indent="0">
              <a:buNone/>
              <a:defRPr sz="1500"/>
            </a:lvl2pPr>
            <a:lvl3pPr marL="913601" indent="0">
              <a:buNone/>
              <a:defRPr sz="1200"/>
            </a:lvl3pPr>
            <a:lvl4pPr marL="1370402" indent="0">
              <a:buNone/>
              <a:defRPr sz="1100"/>
            </a:lvl4pPr>
            <a:lvl5pPr marL="1827202" indent="0">
              <a:buNone/>
              <a:defRPr sz="1100"/>
            </a:lvl5pPr>
            <a:lvl6pPr marL="2284006" indent="0">
              <a:buNone/>
              <a:defRPr sz="1100"/>
            </a:lvl6pPr>
            <a:lvl7pPr marL="2740802" indent="0">
              <a:buNone/>
              <a:defRPr sz="1100"/>
            </a:lvl7pPr>
            <a:lvl8pPr marL="3197600" indent="0">
              <a:buNone/>
              <a:defRPr sz="1100"/>
            </a:lvl8pPr>
            <a:lvl9pPr marL="3654399"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339743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5798317"/>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2"/>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11" y="365142"/>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293264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239909"/>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256032" y="344780"/>
            <a:ext cx="11655551" cy="617924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60" tIns="45686" rIns="91360" bIns="45686" rtlCol="0" anchor="ctr"/>
          <a:lstStyle/>
          <a:p>
            <a:pPr algn="ctr" defTabSz="913601"/>
            <a:endParaRPr lang="zh-CN" altLang="en-US">
              <a:solidFill>
                <a:srgbClr val="FFFFFF"/>
              </a:solidFill>
            </a:endParaRPr>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 y="0"/>
            <a:ext cx="1993689" cy="114385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3043" y="5463807"/>
            <a:ext cx="1721639" cy="139419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 y="5638591"/>
            <a:ext cx="829051" cy="1224989"/>
          </a:xfrm>
          <a:prstGeom prst="rect">
            <a:avLst/>
          </a:prstGeom>
        </p:spPr>
      </p:pic>
    </p:spTree>
    <p:extLst>
      <p:ext uri="{BB962C8B-B14F-4D97-AF65-F5344CB8AC3E}">
        <p14:creationId xmlns:p14="http://schemas.microsoft.com/office/powerpoint/2010/main" val="4161750561"/>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600"/>
          </a:xfrm>
          <a:prstGeom prst="rect">
            <a:avLst/>
          </a:prstGeom>
        </p:spPr>
        <p:txBody>
          <a:bodyPr lIns="121874" tIns="60937" rIns="121874" bIns="60937"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lIns="121874" tIns="60937" rIns="121874" bIns="60937"/>
          <a:lstStyle>
            <a:lvl1pPr marL="0" indent="0" algn="ctr">
              <a:buNone/>
              <a:defRPr sz="2400"/>
            </a:lvl1pPr>
            <a:lvl2pPr marL="457029" indent="0" algn="ctr">
              <a:buNone/>
              <a:defRPr sz="2000"/>
            </a:lvl2pPr>
            <a:lvl3pPr marL="914057" indent="0" algn="ctr">
              <a:buNone/>
              <a:defRPr sz="1900"/>
            </a:lvl3pPr>
            <a:lvl4pPr marL="1371086" indent="0" algn="ctr">
              <a:buNone/>
              <a:defRPr sz="1600"/>
            </a:lvl4pPr>
            <a:lvl5pPr marL="1828114" indent="0" algn="ctr">
              <a:buNone/>
              <a:defRPr sz="1600"/>
            </a:lvl5pPr>
            <a:lvl6pPr marL="2285143" indent="0" algn="ctr">
              <a:buNone/>
              <a:defRPr sz="1600"/>
            </a:lvl6pPr>
            <a:lvl7pPr marL="2742171" indent="0" algn="ctr">
              <a:buNone/>
              <a:defRPr sz="1600"/>
            </a:lvl7pPr>
            <a:lvl8pPr marL="3199200" indent="0" algn="ctr">
              <a:buNone/>
              <a:defRPr sz="1600"/>
            </a:lvl8pPr>
            <a:lvl9pPr marL="365622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99737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4"/>
            <a:ext cx="10515600" cy="1325563"/>
          </a:xfrm>
          <a:prstGeom prst="rect">
            <a:avLst/>
          </a:prstGeom>
        </p:spPr>
        <p:txBody>
          <a:bodyPr lIns="121874" tIns="60937" rIns="121874" bIns="60937"/>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133097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9"/>
            <a:ext cx="10515600" cy="2852737"/>
          </a:xfrm>
          <a:prstGeom prst="rect">
            <a:avLst/>
          </a:prstGeom>
        </p:spPr>
        <p:txBody>
          <a:bodyPr lIns="121874" tIns="60937" rIns="121874" bIns="60937"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lIns="121874" tIns="60937" rIns="121874" bIns="60937"/>
          <a:lstStyle>
            <a:lvl1pPr marL="0" indent="0">
              <a:buNone/>
              <a:defRPr sz="2400">
                <a:solidFill>
                  <a:schemeClr val="tx1">
                    <a:tint val="75000"/>
                  </a:schemeClr>
                </a:solidFill>
              </a:defRPr>
            </a:lvl1pPr>
            <a:lvl2pPr marL="457029" indent="0">
              <a:buNone/>
              <a:defRPr sz="2000">
                <a:solidFill>
                  <a:schemeClr val="tx1">
                    <a:tint val="75000"/>
                  </a:schemeClr>
                </a:solidFill>
              </a:defRPr>
            </a:lvl2pPr>
            <a:lvl3pPr marL="914057" indent="0">
              <a:buNone/>
              <a:defRPr sz="1900">
                <a:solidFill>
                  <a:schemeClr val="tx1">
                    <a:tint val="75000"/>
                  </a:schemeClr>
                </a:solidFill>
              </a:defRPr>
            </a:lvl3pPr>
            <a:lvl4pPr marL="1371086" indent="0">
              <a:buNone/>
              <a:defRPr sz="1600">
                <a:solidFill>
                  <a:schemeClr val="tx1">
                    <a:tint val="75000"/>
                  </a:schemeClr>
                </a:solidFill>
              </a:defRPr>
            </a:lvl4pPr>
            <a:lvl5pPr marL="1828114" indent="0">
              <a:buNone/>
              <a:defRPr sz="1600">
                <a:solidFill>
                  <a:schemeClr val="tx1">
                    <a:tint val="75000"/>
                  </a:schemeClr>
                </a:solidFill>
              </a:defRPr>
            </a:lvl5pPr>
            <a:lvl6pPr marL="2285143" indent="0">
              <a:buNone/>
              <a:defRPr sz="1600">
                <a:solidFill>
                  <a:schemeClr val="tx1">
                    <a:tint val="75000"/>
                  </a:schemeClr>
                </a:solidFill>
              </a:defRPr>
            </a:lvl6pPr>
            <a:lvl7pPr marL="2742171" indent="0">
              <a:buNone/>
              <a:defRPr sz="1600">
                <a:solidFill>
                  <a:schemeClr val="tx1">
                    <a:tint val="75000"/>
                  </a:schemeClr>
                </a:solidFill>
              </a:defRPr>
            </a:lvl7pPr>
            <a:lvl8pPr marL="3199200" indent="0">
              <a:buNone/>
              <a:defRPr sz="1600">
                <a:solidFill>
                  <a:schemeClr val="tx1">
                    <a:tint val="75000"/>
                  </a:schemeClr>
                </a:solidFill>
              </a:defRPr>
            </a:lvl8pPr>
            <a:lvl9pPr marL="365622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125778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4"/>
            <a:ext cx="10515600" cy="1325563"/>
          </a:xfrm>
          <a:prstGeom prst="rect">
            <a:avLst/>
          </a:prstGeom>
        </p:spPr>
        <p:txBody>
          <a:bodyPr lIns="121874" tIns="60937" rIns="121874" bIns="60937"/>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2931778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a:prstGeom prst="rect">
            <a:avLst/>
          </a:prstGeom>
        </p:spPr>
        <p:txBody>
          <a:bodyPr lIns="121874" tIns="60937" rIns="121874" bIns="60937"/>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lIns="121874" tIns="60937" rIns="121874" bIns="60937" anchor="b"/>
          <a:lstStyle>
            <a:lvl1pPr marL="0" indent="0">
              <a:buNone/>
              <a:defRPr sz="2400" b="1"/>
            </a:lvl1pPr>
            <a:lvl2pPr marL="457029" indent="0">
              <a:buNone/>
              <a:defRPr sz="2000" b="1"/>
            </a:lvl2pPr>
            <a:lvl3pPr marL="914057" indent="0">
              <a:buNone/>
              <a:defRPr sz="1900" b="1"/>
            </a:lvl3pPr>
            <a:lvl4pPr marL="1371086" indent="0">
              <a:buNone/>
              <a:defRPr sz="1600" b="1"/>
            </a:lvl4pPr>
            <a:lvl5pPr marL="1828114" indent="0">
              <a:buNone/>
              <a:defRPr sz="1600" b="1"/>
            </a:lvl5pPr>
            <a:lvl6pPr marL="2285143" indent="0">
              <a:buNone/>
              <a:defRPr sz="1600" b="1"/>
            </a:lvl6pPr>
            <a:lvl7pPr marL="2742171" indent="0">
              <a:buNone/>
              <a:defRPr sz="1600" b="1"/>
            </a:lvl7pPr>
            <a:lvl8pPr marL="3199200" indent="0">
              <a:buNone/>
              <a:defRPr sz="1600" b="1"/>
            </a:lvl8pPr>
            <a:lvl9pPr marL="365622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10" y="1681163"/>
            <a:ext cx="5183188" cy="823912"/>
          </a:xfrm>
          <a:prstGeom prst="rect">
            <a:avLst/>
          </a:prstGeom>
        </p:spPr>
        <p:txBody>
          <a:bodyPr lIns="121874" tIns="60937" rIns="121874" bIns="60937" anchor="b"/>
          <a:lstStyle>
            <a:lvl1pPr marL="0" indent="0">
              <a:buNone/>
              <a:defRPr sz="2400" b="1"/>
            </a:lvl1pPr>
            <a:lvl2pPr marL="457029" indent="0">
              <a:buNone/>
              <a:defRPr sz="2000" b="1"/>
            </a:lvl2pPr>
            <a:lvl3pPr marL="914057" indent="0">
              <a:buNone/>
              <a:defRPr sz="1900" b="1"/>
            </a:lvl3pPr>
            <a:lvl4pPr marL="1371086" indent="0">
              <a:buNone/>
              <a:defRPr sz="1600" b="1"/>
            </a:lvl4pPr>
            <a:lvl5pPr marL="1828114" indent="0">
              <a:buNone/>
              <a:defRPr sz="1600" b="1"/>
            </a:lvl5pPr>
            <a:lvl6pPr marL="2285143" indent="0">
              <a:buNone/>
              <a:defRPr sz="1600" b="1"/>
            </a:lvl6pPr>
            <a:lvl7pPr marL="2742171" indent="0">
              <a:buNone/>
              <a:defRPr sz="1600" b="1"/>
            </a:lvl7pPr>
            <a:lvl8pPr marL="3199200" indent="0">
              <a:buNone/>
              <a:defRPr sz="1600" b="1"/>
            </a:lvl8pPr>
            <a:lvl9pPr marL="365622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10" y="2505075"/>
            <a:ext cx="5183188" cy="3684588"/>
          </a:xfrm>
          <a:prstGeom prst="rect">
            <a:avLst/>
          </a:prstGeom>
        </p:spPr>
        <p:txBody>
          <a:bodyPr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17332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4"/>
            <a:ext cx="10515600" cy="1325563"/>
          </a:xfrm>
          <a:prstGeom prst="rect">
            <a:avLst/>
          </a:prstGeom>
        </p:spPr>
        <p:txBody>
          <a:bodyPr lIns="121874" tIns="60937" rIns="121874" bIns="60937"/>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256524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252301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10"/>
            <a:ext cx="3932237" cy="1600201"/>
          </a:xfrm>
          <a:prstGeom prst="rect">
            <a:avLst/>
          </a:prstGeom>
        </p:spPr>
        <p:txBody>
          <a:bodyPr lIns="121874" tIns="60937" rIns="121874" bIns="60937"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36"/>
            <a:ext cx="6172200" cy="4873625"/>
          </a:xfrm>
          <a:prstGeom prst="rect">
            <a:avLst/>
          </a:prstGeom>
        </p:spPr>
        <p:txBody>
          <a:bodyPr lIns="121874" tIns="60937" rIns="121874" bIns="6093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9"/>
          </a:xfrm>
          <a:prstGeom prst="rect">
            <a:avLst/>
          </a:prstGeom>
        </p:spPr>
        <p:txBody>
          <a:bodyPr lIns="121874" tIns="60937" rIns="121874" bIns="60937"/>
          <a:lstStyle>
            <a:lvl1pPr marL="0" indent="0">
              <a:buNone/>
              <a:defRPr sz="1600"/>
            </a:lvl1pPr>
            <a:lvl2pPr marL="457029" indent="0">
              <a:buNone/>
              <a:defRPr sz="1500"/>
            </a:lvl2pPr>
            <a:lvl3pPr marL="914057" indent="0">
              <a:buNone/>
              <a:defRPr sz="1200"/>
            </a:lvl3pPr>
            <a:lvl4pPr marL="1371086" indent="0">
              <a:buNone/>
              <a:defRPr sz="1100"/>
            </a:lvl4pPr>
            <a:lvl5pPr marL="1828114" indent="0">
              <a:buNone/>
              <a:defRPr sz="1100"/>
            </a:lvl5pPr>
            <a:lvl6pPr marL="2285143" indent="0">
              <a:buNone/>
              <a:defRPr sz="1100"/>
            </a:lvl6pPr>
            <a:lvl7pPr marL="2742171" indent="0">
              <a:buNone/>
              <a:defRPr sz="1100"/>
            </a:lvl7pPr>
            <a:lvl8pPr marL="3199200" indent="0">
              <a:buNone/>
              <a:defRPr sz="1100"/>
            </a:lvl8pPr>
            <a:lvl9pPr marL="3656229"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160482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10"/>
            <a:ext cx="3932237" cy="1600201"/>
          </a:xfrm>
          <a:prstGeom prst="rect">
            <a:avLst/>
          </a:prstGeom>
        </p:spPr>
        <p:txBody>
          <a:bodyPr lIns="121874" tIns="60937" rIns="121874" bIns="60937"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36"/>
            <a:ext cx="6172200" cy="4873625"/>
          </a:xfrm>
          <a:prstGeom prst="rect">
            <a:avLst/>
          </a:prstGeom>
        </p:spPr>
        <p:txBody>
          <a:bodyPr lIns="121874" tIns="60937" rIns="121874" bIns="60937" anchor="t"/>
          <a:lstStyle>
            <a:lvl1pPr marL="0" indent="0">
              <a:buNone/>
              <a:defRPr sz="3200"/>
            </a:lvl1pPr>
            <a:lvl2pPr marL="457029" indent="0">
              <a:buNone/>
              <a:defRPr sz="2800"/>
            </a:lvl2pPr>
            <a:lvl3pPr marL="914057" indent="0">
              <a:buNone/>
              <a:defRPr sz="2400"/>
            </a:lvl3pPr>
            <a:lvl4pPr marL="1371086" indent="0">
              <a:buNone/>
              <a:defRPr sz="2000"/>
            </a:lvl4pPr>
            <a:lvl5pPr marL="1828114" indent="0">
              <a:buNone/>
              <a:defRPr sz="2000"/>
            </a:lvl5pPr>
            <a:lvl6pPr marL="2285143" indent="0">
              <a:buNone/>
              <a:defRPr sz="2000"/>
            </a:lvl6pPr>
            <a:lvl7pPr marL="2742171" indent="0">
              <a:buNone/>
              <a:defRPr sz="2000"/>
            </a:lvl7pPr>
            <a:lvl8pPr marL="3199200" indent="0">
              <a:buNone/>
              <a:defRPr sz="2000"/>
            </a:lvl8pPr>
            <a:lvl9pPr marL="365622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9"/>
          </a:xfrm>
          <a:prstGeom prst="rect">
            <a:avLst/>
          </a:prstGeom>
        </p:spPr>
        <p:txBody>
          <a:bodyPr lIns="121874" tIns="60937" rIns="121874" bIns="60937"/>
          <a:lstStyle>
            <a:lvl1pPr marL="0" indent="0">
              <a:buNone/>
              <a:defRPr sz="1600"/>
            </a:lvl1pPr>
            <a:lvl2pPr marL="457029" indent="0">
              <a:buNone/>
              <a:defRPr sz="1500"/>
            </a:lvl2pPr>
            <a:lvl3pPr marL="914057" indent="0">
              <a:buNone/>
              <a:defRPr sz="1200"/>
            </a:lvl3pPr>
            <a:lvl4pPr marL="1371086" indent="0">
              <a:buNone/>
              <a:defRPr sz="1100"/>
            </a:lvl4pPr>
            <a:lvl5pPr marL="1828114" indent="0">
              <a:buNone/>
              <a:defRPr sz="1100"/>
            </a:lvl5pPr>
            <a:lvl6pPr marL="2285143" indent="0">
              <a:buNone/>
              <a:defRPr sz="1100"/>
            </a:lvl6pPr>
            <a:lvl7pPr marL="2742171" indent="0">
              <a:buNone/>
              <a:defRPr sz="1100"/>
            </a:lvl7pPr>
            <a:lvl8pPr marL="3199200" indent="0">
              <a:buNone/>
              <a:defRPr sz="1100"/>
            </a:lvl8pPr>
            <a:lvl9pPr marL="3656229"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114914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4"/>
            <a:ext cx="10515600" cy="1325563"/>
          </a:xfrm>
          <a:prstGeom prst="rect">
            <a:avLst/>
          </a:prstGeom>
        </p:spPr>
        <p:txBody>
          <a:bodyPr lIns="121874" tIns="60937" rIns="121874" bIns="60937"/>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173974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9"/>
          </a:xfrm>
          <a:prstGeom prst="rect">
            <a:avLst/>
          </a:prstGeom>
        </p:spPr>
        <p:txBody>
          <a:bodyPr vert="eaVert" lIns="121874" tIns="60937" rIns="121874" bIns="60937"/>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15" y="365125"/>
            <a:ext cx="7734300" cy="5811839"/>
          </a:xfrm>
          <a:prstGeom prst="rect">
            <a:avLst/>
          </a:prstGeom>
        </p:spPr>
        <p:txBody>
          <a:bodyPr vert="eaVert" lIns="121874" tIns="60937" rIns="121874" bIns="6093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lIns="121874" tIns="60937" rIns="121874" bIns="60937"/>
          <a:lstStyle/>
          <a:p>
            <a:pPr defTabSz="913211"/>
            <a:fld id="{F7D9ED4D-CFC4-4836-93DE-5A3E0C021F68}" type="datetimeFigureOut">
              <a:rPr lang="zh-CN" altLang="en-US" smtClean="0">
                <a:solidFill>
                  <a:prstClr val="black"/>
                </a:solidFill>
              </a:rPr>
              <a:pPr defTabSz="913211"/>
              <a:t>2021/9/28</a:t>
            </a:fld>
            <a:endParaRPr lang="zh-CN"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121874" tIns="60937" rIns="121874" bIns="60937"/>
          <a:lstStyle/>
          <a:p>
            <a:pPr defTabSz="913211"/>
            <a:endParaRPr lang="zh-CN" alt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121874" tIns="60937" rIns="121874" bIns="60937"/>
          <a:lstStyle/>
          <a:p>
            <a:pPr defTabSz="913211"/>
            <a:fld id="{3C68EB9A-3794-40D5-BD96-AB4AD446DDC2}" type="slidenum">
              <a:rPr lang="zh-CN" altLang="en-US" smtClean="0">
                <a:solidFill>
                  <a:prstClr val="black"/>
                </a:solidFill>
              </a:rPr>
              <a:pPr defTabSz="913211"/>
              <a:t>‹#›</a:t>
            </a:fld>
            <a:endParaRPr lang="zh-CN" altLang="en-US">
              <a:solidFill>
                <a:prstClr val="black"/>
              </a:solidFill>
            </a:endParaRPr>
          </a:p>
        </p:txBody>
      </p:sp>
    </p:spTree>
    <p:extLst>
      <p:ext uri="{BB962C8B-B14F-4D97-AF65-F5344CB8AC3E}">
        <p14:creationId xmlns:p14="http://schemas.microsoft.com/office/powerpoint/2010/main" val="3143439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5"/>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4002834"/>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1266177"/>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6486632"/>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0626086"/>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8"/>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9"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9" y="2505078"/>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0220688"/>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9070438"/>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497357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6"/>
            <a:ext cx="4165349" cy="160020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2"/>
          </a:xfrm>
        </p:spPr>
        <p:txBody>
          <a:bodyPr/>
          <a:lstStyle>
            <a:lvl1pPr marL="0" indent="0">
              <a:buNone/>
              <a:defRPr sz="3200"/>
            </a:lvl1pPr>
            <a:lvl2pPr marL="456858" indent="0">
              <a:buNone/>
              <a:defRPr sz="2800"/>
            </a:lvl2pPr>
            <a:lvl3pPr marL="913714" indent="0">
              <a:buNone/>
              <a:defRPr sz="2400"/>
            </a:lvl3pPr>
            <a:lvl4pPr marL="1370572" indent="0">
              <a:buNone/>
              <a:defRPr sz="2000"/>
            </a:lvl4pPr>
            <a:lvl5pPr marL="1827429" indent="0">
              <a:buNone/>
              <a:defRPr sz="2000"/>
            </a:lvl5pPr>
            <a:lvl6pPr marL="2284286" indent="0">
              <a:buNone/>
              <a:defRPr sz="2000"/>
            </a:lvl6pPr>
            <a:lvl7pPr marL="2741142" indent="0">
              <a:buNone/>
              <a:defRPr sz="2000"/>
            </a:lvl7pPr>
            <a:lvl8pPr marL="3198000" indent="0">
              <a:buNone/>
              <a:defRPr sz="2000"/>
            </a:lvl8pPr>
            <a:lvl9pPr marL="3654859" indent="0">
              <a:buNone/>
              <a:defRPr sz="2000"/>
            </a:lvl9pPr>
          </a:lstStyle>
          <a:p>
            <a:endParaRPr lang="zh-CN" altLang="en-US"/>
          </a:p>
        </p:txBody>
      </p:sp>
      <p:sp>
        <p:nvSpPr>
          <p:cNvPr id="4" name="文本占位符 3"/>
          <p:cNvSpPr>
            <a:spLocks noGrp="1"/>
          </p:cNvSpPr>
          <p:nvPr>
            <p:ph type="body" sz="half" idx="2"/>
          </p:nvPr>
        </p:nvSpPr>
        <p:spPr>
          <a:xfrm>
            <a:off x="839788" y="2057403"/>
            <a:ext cx="4165349" cy="3811589"/>
          </a:xfrm>
        </p:spPr>
        <p:txBody>
          <a:bodyPr/>
          <a:lstStyle>
            <a:lvl1pPr marL="0" indent="0">
              <a:buNone/>
              <a:defRPr sz="2000"/>
            </a:lvl1pPr>
            <a:lvl2pPr marL="456858" indent="0">
              <a:buNone/>
              <a:defRPr sz="1900"/>
            </a:lvl2pPr>
            <a:lvl3pPr marL="913714" indent="0">
              <a:buNone/>
              <a:defRPr sz="1600"/>
            </a:lvl3pPr>
            <a:lvl4pPr marL="1370572" indent="0">
              <a:buNone/>
              <a:defRPr sz="1500"/>
            </a:lvl4pPr>
            <a:lvl5pPr marL="1827429" indent="0">
              <a:buNone/>
              <a:defRPr sz="1500"/>
            </a:lvl5pPr>
            <a:lvl6pPr marL="2284286" indent="0">
              <a:buNone/>
              <a:defRPr sz="1500"/>
            </a:lvl6pPr>
            <a:lvl7pPr marL="2741142" indent="0">
              <a:buNone/>
              <a:defRPr sz="1500"/>
            </a:lvl7pPr>
            <a:lvl8pPr marL="3198000" indent="0">
              <a:buNone/>
              <a:defRPr sz="1500"/>
            </a:lvl8pPr>
            <a:lvl9pPr marL="3654859"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6"/>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5454542"/>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36"/>
            <a:ext cx="6172200" cy="4873625"/>
          </a:xfrm>
        </p:spPr>
        <p:txBody>
          <a:bodyPr anchor="t"/>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6"/>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8884537"/>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7201812"/>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5"/>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9" y="365135"/>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6505513"/>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64"/>
            <a:endParaRPr lang="zh-CN" altLang="en-US">
              <a:solidFill>
                <a:srgbClr val="FFFFFF"/>
              </a:solidFill>
            </a:endParaRPr>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87578" y="5196744"/>
            <a:ext cx="2447097" cy="1661261"/>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4438024"/>
            <a:ext cx="1637805" cy="2419987"/>
          </a:xfrm>
          <a:prstGeom prst="rect">
            <a:avLst/>
          </a:prstGeom>
        </p:spPr>
      </p:pic>
    </p:spTree>
    <p:extLst>
      <p:ext uri="{BB962C8B-B14F-4D97-AF65-F5344CB8AC3E}">
        <p14:creationId xmlns:p14="http://schemas.microsoft.com/office/powerpoint/2010/main" val="2677264978"/>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7056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6213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6558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7027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850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33"/>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9393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9083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6875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41109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2880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867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52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5701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542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9/28/2021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6.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8.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1"/>
            <a:ext cx="10515600" cy="1325563"/>
          </a:xfrm>
          <a:prstGeom prst="rect">
            <a:avLst/>
          </a:prstGeom>
        </p:spPr>
        <p:txBody>
          <a:bodyPr vert="horz" lIns="91372" tIns="45686" rIns="91372" bIns="4568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72" tIns="45686" rIns="91372" bIns="4568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72" tIns="45686" rIns="91372" bIns="45686" rtlCol="0" anchor="ctr"/>
          <a:lstStyle>
            <a:lvl1pPr algn="l">
              <a:defRPr sz="1200">
                <a:solidFill>
                  <a:schemeClr val="tx1">
                    <a:tint val="75000"/>
                  </a:schemeClr>
                </a:solidFill>
              </a:defRPr>
            </a:lvl1pPr>
          </a:lstStyle>
          <a:p>
            <a:fld id="{82F288E0-7875-42C4-84C8-98DBBD3BF4D2}" type="datetimeFigureOut">
              <a:rPr lang="zh-CN" altLang="en-US" smtClean="0"/>
              <a:t>2021/9/28</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72" tIns="45686" rIns="91372" bIns="4568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72" tIns="45686" rIns="91372" bIns="45686"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37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9" indent="-228429" algn="l" defTabSz="9137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6" indent="-228429" algn="l" defTabSz="9137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42" indent="-228429" algn="l" defTabSz="9137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00"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858"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716"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572"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429"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286"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714" rtl="0" eaLnBrk="1" latinLnBrk="0" hangingPunct="1">
        <a:defRPr sz="1900" kern="1200">
          <a:solidFill>
            <a:schemeClr val="tx1"/>
          </a:solidFill>
          <a:latin typeface="+mn-lt"/>
          <a:ea typeface="+mn-ea"/>
          <a:cs typeface="+mn-cs"/>
        </a:defRPr>
      </a:lvl1pPr>
      <a:lvl2pPr marL="456858" algn="l" defTabSz="913714" rtl="0" eaLnBrk="1" latinLnBrk="0" hangingPunct="1">
        <a:defRPr sz="1900" kern="1200">
          <a:solidFill>
            <a:schemeClr val="tx1"/>
          </a:solidFill>
          <a:latin typeface="+mn-lt"/>
          <a:ea typeface="+mn-ea"/>
          <a:cs typeface="+mn-cs"/>
        </a:defRPr>
      </a:lvl2pPr>
      <a:lvl3pPr marL="913714" algn="l" defTabSz="913714" rtl="0" eaLnBrk="1" latinLnBrk="0" hangingPunct="1">
        <a:defRPr sz="1900" kern="1200">
          <a:solidFill>
            <a:schemeClr val="tx1"/>
          </a:solidFill>
          <a:latin typeface="+mn-lt"/>
          <a:ea typeface="+mn-ea"/>
          <a:cs typeface="+mn-cs"/>
        </a:defRPr>
      </a:lvl3pPr>
      <a:lvl4pPr marL="1370572" algn="l" defTabSz="913714" rtl="0" eaLnBrk="1" latinLnBrk="0" hangingPunct="1">
        <a:defRPr sz="1900" kern="1200">
          <a:solidFill>
            <a:schemeClr val="tx1"/>
          </a:solidFill>
          <a:latin typeface="+mn-lt"/>
          <a:ea typeface="+mn-ea"/>
          <a:cs typeface="+mn-cs"/>
        </a:defRPr>
      </a:lvl4pPr>
      <a:lvl5pPr marL="1827429" algn="l" defTabSz="913714" rtl="0" eaLnBrk="1" latinLnBrk="0" hangingPunct="1">
        <a:defRPr sz="1900" kern="1200">
          <a:solidFill>
            <a:schemeClr val="tx1"/>
          </a:solidFill>
          <a:latin typeface="+mn-lt"/>
          <a:ea typeface="+mn-ea"/>
          <a:cs typeface="+mn-cs"/>
        </a:defRPr>
      </a:lvl5pPr>
      <a:lvl6pPr marL="2284286" algn="l" defTabSz="913714" rtl="0" eaLnBrk="1" latinLnBrk="0" hangingPunct="1">
        <a:defRPr sz="1900" kern="1200">
          <a:solidFill>
            <a:schemeClr val="tx1"/>
          </a:solidFill>
          <a:latin typeface="+mn-lt"/>
          <a:ea typeface="+mn-ea"/>
          <a:cs typeface="+mn-cs"/>
        </a:defRPr>
      </a:lvl6pPr>
      <a:lvl7pPr marL="2741142" algn="l" defTabSz="913714" rtl="0" eaLnBrk="1" latinLnBrk="0" hangingPunct="1">
        <a:defRPr sz="1900" kern="1200">
          <a:solidFill>
            <a:schemeClr val="tx1"/>
          </a:solidFill>
          <a:latin typeface="+mn-lt"/>
          <a:ea typeface="+mn-ea"/>
          <a:cs typeface="+mn-cs"/>
        </a:defRPr>
      </a:lvl7pPr>
      <a:lvl8pPr marL="3198000" algn="l" defTabSz="913714" rtl="0" eaLnBrk="1" latinLnBrk="0" hangingPunct="1">
        <a:defRPr sz="1900" kern="1200">
          <a:solidFill>
            <a:schemeClr val="tx1"/>
          </a:solidFill>
          <a:latin typeface="+mn-lt"/>
          <a:ea typeface="+mn-ea"/>
          <a:cs typeface="+mn-cs"/>
        </a:defRPr>
      </a:lvl8pPr>
      <a:lvl9pPr marL="3654859" algn="l" defTabSz="91371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217F71-3C0C-4A8B-9EB8-468D9DF93E3D}" type="datetimeFigureOut">
              <a:rPr lang="en-US" smtClean="0">
                <a:solidFill>
                  <a:prstClr val="black">
                    <a:tint val="75000"/>
                  </a:prstClr>
                </a:solidFill>
              </a:rPr>
              <a:pPr defTabSz="914400"/>
              <a:t>9/28/2021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AB7887-A174-49A6-A52C-1DDCFB9EFD5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5100676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B58AEC-697E-4B52-B42A-624700F0F2E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87B6ADE-4CAC-4068-B6FA-5F4BF4CC468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61FFF9C-8DAD-425C-BA45-FD38D348AE5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53A66401-CB6F-420E-AD83-1A9E8B00564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4069E7DC-70E6-47D9-B7B6-129C6BC4F59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F5B7F217-46EF-4A16-BF5D-1D7B5C5B42CD}" type="slidenum">
              <a:rPr lang="en-US" altLang="en-US"/>
              <a:pPr>
                <a:defRPr/>
              </a:pPr>
              <a:t>‹#›</a:t>
            </a:fld>
            <a:endParaRPr lang="en-US" altLang="en-US"/>
          </a:p>
        </p:txBody>
      </p:sp>
    </p:spTree>
    <p:extLst>
      <p:ext uri="{BB962C8B-B14F-4D97-AF65-F5344CB8AC3E}">
        <p14:creationId xmlns:p14="http://schemas.microsoft.com/office/powerpoint/2010/main" val="417674414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08344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36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4" indent="-228424" algn="l" defTabSz="9136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70" indent="-228424" algn="l" defTabSz="9136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14" indent="-228424" algn="l" defTabSz="9136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60" indent="-228424" algn="l" defTabSz="9136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807" indent="-228424" algn="l" defTabSz="9136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652" indent="-228424" algn="l" defTabSz="9136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98" indent="-228424" algn="l" defTabSz="9136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345" indent="-228424" algn="l" defTabSz="9136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90" indent="-228424" algn="l" defTabSz="91369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692" rtl="0" eaLnBrk="1" latinLnBrk="0" hangingPunct="1">
        <a:defRPr sz="1900" kern="1200">
          <a:solidFill>
            <a:schemeClr val="tx1"/>
          </a:solidFill>
          <a:latin typeface="+mn-lt"/>
          <a:ea typeface="+mn-ea"/>
          <a:cs typeface="+mn-cs"/>
        </a:defRPr>
      </a:lvl1pPr>
      <a:lvl2pPr marL="456847" algn="l" defTabSz="913692" rtl="0" eaLnBrk="1" latinLnBrk="0" hangingPunct="1">
        <a:defRPr sz="1900" kern="1200">
          <a:solidFill>
            <a:schemeClr val="tx1"/>
          </a:solidFill>
          <a:latin typeface="+mn-lt"/>
          <a:ea typeface="+mn-ea"/>
          <a:cs typeface="+mn-cs"/>
        </a:defRPr>
      </a:lvl2pPr>
      <a:lvl3pPr marL="913692" algn="l" defTabSz="913692" rtl="0" eaLnBrk="1" latinLnBrk="0" hangingPunct="1">
        <a:defRPr sz="1900" kern="1200">
          <a:solidFill>
            <a:schemeClr val="tx1"/>
          </a:solidFill>
          <a:latin typeface="+mn-lt"/>
          <a:ea typeface="+mn-ea"/>
          <a:cs typeface="+mn-cs"/>
        </a:defRPr>
      </a:lvl3pPr>
      <a:lvl4pPr marL="1370538" algn="l" defTabSz="913692" rtl="0" eaLnBrk="1" latinLnBrk="0" hangingPunct="1">
        <a:defRPr sz="1900" kern="1200">
          <a:solidFill>
            <a:schemeClr val="tx1"/>
          </a:solidFill>
          <a:latin typeface="+mn-lt"/>
          <a:ea typeface="+mn-ea"/>
          <a:cs typeface="+mn-cs"/>
        </a:defRPr>
      </a:lvl4pPr>
      <a:lvl5pPr marL="1827384" algn="l" defTabSz="913692" rtl="0" eaLnBrk="1" latinLnBrk="0" hangingPunct="1">
        <a:defRPr sz="1900" kern="1200">
          <a:solidFill>
            <a:schemeClr val="tx1"/>
          </a:solidFill>
          <a:latin typeface="+mn-lt"/>
          <a:ea typeface="+mn-ea"/>
          <a:cs typeface="+mn-cs"/>
        </a:defRPr>
      </a:lvl5pPr>
      <a:lvl6pPr marL="2284230" algn="l" defTabSz="913692" rtl="0" eaLnBrk="1" latinLnBrk="0" hangingPunct="1">
        <a:defRPr sz="1900" kern="1200">
          <a:solidFill>
            <a:schemeClr val="tx1"/>
          </a:solidFill>
          <a:latin typeface="+mn-lt"/>
          <a:ea typeface="+mn-ea"/>
          <a:cs typeface="+mn-cs"/>
        </a:defRPr>
      </a:lvl6pPr>
      <a:lvl7pPr marL="2741074" algn="l" defTabSz="913692" rtl="0" eaLnBrk="1" latinLnBrk="0" hangingPunct="1">
        <a:defRPr sz="1900" kern="1200">
          <a:solidFill>
            <a:schemeClr val="tx1"/>
          </a:solidFill>
          <a:latin typeface="+mn-lt"/>
          <a:ea typeface="+mn-ea"/>
          <a:cs typeface="+mn-cs"/>
        </a:defRPr>
      </a:lvl7pPr>
      <a:lvl8pPr marL="3197920" algn="l" defTabSz="913692" rtl="0" eaLnBrk="1" latinLnBrk="0" hangingPunct="1">
        <a:defRPr sz="1900" kern="1200">
          <a:solidFill>
            <a:schemeClr val="tx1"/>
          </a:solidFill>
          <a:latin typeface="+mn-lt"/>
          <a:ea typeface="+mn-ea"/>
          <a:cs typeface="+mn-cs"/>
        </a:defRPr>
      </a:lvl8pPr>
      <a:lvl9pPr marL="3654767" algn="l" defTabSz="91369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800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ransition spd="slow">
    <p:wipe/>
  </p:transition>
  <p:txStyles>
    <p:titleStyle>
      <a:lvl1pPr algn="l" defTabSz="9135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4" indent="-228384" algn="l" defTabSz="9135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50" indent="-228384" algn="l" defTabSz="9135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14" indent="-228384" algn="l" defTabSz="9135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80" indent="-228384" algn="l" defTabSz="9135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47" indent="-228384" algn="l" defTabSz="9135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12" indent="-228384" algn="l" defTabSz="9135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978" indent="-228384" algn="l" defTabSz="9135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745" indent="-228384" algn="l" defTabSz="9135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10" indent="-228384" algn="l" defTabSz="9135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532" rtl="0" eaLnBrk="1" latinLnBrk="0" hangingPunct="1">
        <a:defRPr sz="1900" kern="1200">
          <a:solidFill>
            <a:schemeClr val="tx1"/>
          </a:solidFill>
          <a:latin typeface="+mn-lt"/>
          <a:ea typeface="+mn-ea"/>
          <a:cs typeface="+mn-cs"/>
        </a:defRPr>
      </a:lvl1pPr>
      <a:lvl2pPr marL="456767" algn="l" defTabSz="913532" rtl="0" eaLnBrk="1" latinLnBrk="0" hangingPunct="1">
        <a:defRPr sz="1900" kern="1200">
          <a:solidFill>
            <a:schemeClr val="tx1"/>
          </a:solidFill>
          <a:latin typeface="+mn-lt"/>
          <a:ea typeface="+mn-ea"/>
          <a:cs typeface="+mn-cs"/>
        </a:defRPr>
      </a:lvl2pPr>
      <a:lvl3pPr marL="913532" algn="l" defTabSz="913532" rtl="0" eaLnBrk="1" latinLnBrk="0" hangingPunct="1">
        <a:defRPr sz="1900" kern="1200">
          <a:solidFill>
            <a:schemeClr val="tx1"/>
          </a:solidFill>
          <a:latin typeface="+mn-lt"/>
          <a:ea typeface="+mn-ea"/>
          <a:cs typeface="+mn-cs"/>
        </a:defRPr>
      </a:lvl3pPr>
      <a:lvl4pPr marL="1370298" algn="l" defTabSz="913532" rtl="0" eaLnBrk="1" latinLnBrk="0" hangingPunct="1">
        <a:defRPr sz="1900" kern="1200">
          <a:solidFill>
            <a:schemeClr val="tx1"/>
          </a:solidFill>
          <a:latin typeface="+mn-lt"/>
          <a:ea typeface="+mn-ea"/>
          <a:cs typeface="+mn-cs"/>
        </a:defRPr>
      </a:lvl4pPr>
      <a:lvl5pPr marL="1827065" algn="l" defTabSz="913532" rtl="0" eaLnBrk="1" latinLnBrk="0" hangingPunct="1">
        <a:defRPr sz="1900" kern="1200">
          <a:solidFill>
            <a:schemeClr val="tx1"/>
          </a:solidFill>
          <a:latin typeface="+mn-lt"/>
          <a:ea typeface="+mn-ea"/>
          <a:cs typeface="+mn-cs"/>
        </a:defRPr>
      </a:lvl5pPr>
      <a:lvl6pPr marL="2283830" algn="l" defTabSz="913532" rtl="0" eaLnBrk="1" latinLnBrk="0" hangingPunct="1">
        <a:defRPr sz="1900" kern="1200">
          <a:solidFill>
            <a:schemeClr val="tx1"/>
          </a:solidFill>
          <a:latin typeface="+mn-lt"/>
          <a:ea typeface="+mn-ea"/>
          <a:cs typeface="+mn-cs"/>
        </a:defRPr>
      </a:lvl6pPr>
      <a:lvl7pPr marL="2740594" algn="l" defTabSz="913532" rtl="0" eaLnBrk="1" latinLnBrk="0" hangingPunct="1">
        <a:defRPr sz="1900" kern="1200">
          <a:solidFill>
            <a:schemeClr val="tx1"/>
          </a:solidFill>
          <a:latin typeface="+mn-lt"/>
          <a:ea typeface="+mn-ea"/>
          <a:cs typeface="+mn-cs"/>
        </a:defRPr>
      </a:lvl7pPr>
      <a:lvl8pPr marL="3197360" algn="l" defTabSz="913532" rtl="0" eaLnBrk="1" latinLnBrk="0" hangingPunct="1">
        <a:defRPr sz="1900" kern="1200">
          <a:solidFill>
            <a:schemeClr val="tx1"/>
          </a:solidFill>
          <a:latin typeface="+mn-lt"/>
          <a:ea typeface="+mn-ea"/>
          <a:cs typeface="+mn-cs"/>
        </a:defRPr>
      </a:lvl8pPr>
      <a:lvl9pPr marL="3654127" algn="l" defTabSz="91353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1"/>
            <a:ext cx="10515600" cy="1325563"/>
          </a:xfrm>
          <a:prstGeom prst="rect">
            <a:avLst/>
          </a:prstGeom>
        </p:spPr>
        <p:txBody>
          <a:bodyPr vert="horz" lIns="91372" tIns="45686" rIns="91372" bIns="4568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72" tIns="45686" rIns="91372" bIns="4568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72" tIns="45686" rIns="91372" bIns="45686"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72" tIns="45686" rIns="91372" bIns="45686"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72" tIns="45686" rIns="91372" bIns="45686"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22148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37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9" indent="-228429" algn="l" defTabSz="9137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6" indent="-228429" algn="l" defTabSz="9137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42" indent="-228429" algn="l" defTabSz="9137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00"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858"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716"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572"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429"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286"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714" rtl="0" eaLnBrk="1" latinLnBrk="0" hangingPunct="1">
        <a:defRPr sz="1900" kern="1200">
          <a:solidFill>
            <a:schemeClr val="tx1"/>
          </a:solidFill>
          <a:latin typeface="+mn-lt"/>
          <a:ea typeface="+mn-ea"/>
          <a:cs typeface="+mn-cs"/>
        </a:defRPr>
      </a:lvl1pPr>
      <a:lvl2pPr marL="456858" algn="l" defTabSz="913714" rtl="0" eaLnBrk="1" latinLnBrk="0" hangingPunct="1">
        <a:defRPr sz="1900" kern="1200">
          <a:solidFill>
            <a:schemeClr val="tx1"/>
          </a:solidFill>
          <a:latin typeface="+mn-lt"/>
          <a:ea typeface="+mn-ea"/>
          <a:cs typeface="+mn-cs"/>
        </a:defRPr>
      </a:lvl2pPr>
      <a:lvl3pPr marL="913714" algn="l" defTabSz="913714" rtl="0" eaLnBrk="1" latinLnBrk="0" hangingPunct="1">
        <a:defRPr sz="1900" kern="1200">
          <a:solidFill>
            <a:schemeClr val="tx1"/>
          </a:solidFill>
          <a:latin typeface="+mn-lt"/>
          <a:ea typeface="+mn-ea"/>
          <a:cs typeface="+mn-cs"/>
        </a:defRPr>
      </a:lvl3pPr>
      <a:lvl4pPr marL="1370572" algn="l" defTabSz="913714" rtl="0" eaLnBrk="1" latinLnBrk="0" hangingPunct="1">
        <a:defRPr sz="1900" kern="1200">
          <a:solidFill>
            <a:schemeClr val="tx1"/>
          </a:solidFill>
          <a:latin typeface="+mn-lt"/>
          <a:ea typeface="+mn-ea"/>
          <a:cs typeface="+mn-cs"/>
        </a:defRPr>
      </a:lvl4pPr>
      <a:lvl5pPr marL="1827429" algn="l" defTabSz="913714" rtl="0" eaLnBrk="1" latinLnBrk="0" hangingPunct="1">
        <a:defRPr sz="1900" kern="1200">
          <a:solidFill>
            <a:schemeClr val="tx1"/>
          </a:solidFill>
          <a:latin typeface="+mn-lt"/>
          <a:ea typeface="+mn-ea"/>
          <a:cs typeface="+mn-cs"/>
        </a:defRPr>
      </a:lvl5pPr>
      <a:lvl6pPr marL="2284286" algn="l" defTabSz="913714" rtl="0" eaLnBrk="1" latinLnBrk="0" hangingPunct="1">
        <a:defRPr sz="1900" kern="1200">
          <a:solidFill>
            <a:schemeClr val="tx1"/>
          </a:solidFill>
          <a:latin typeface="+mn-lt"/>
          <a:ea typeface="+mn-ea"/>
          <a:cs typeface="+mn-cs"/>
        </a:defRPr>
      </a:lvl6pPr>
      <a:lvl7pPr marL="2741142" algn="l" defTabSz="913714" rtl="0" eaLnBrk="1" latinLnBrk="0" hangingPunct="1">
        <a:defRPr sz="1900" kern="1200">
          <a:solidFill>
            <a:schemeClr val="tx1"/>
          </a:solidFill>
          <a:latin typeface="+mn-lt"/>
          <a:ea typeface="+mn-ea"/>
          <a:cs typeface="+mn-cs"/>
        </a:defRPr>
      </a:lvl7pPr>
      <a:lvl8pPr marL="3198000" algn="l" defTabSz="913714" rtl="0" eaLnBrk="1" latinLnBrk="0" hangingPunct="1">
        <a:defRPr sz="1900" kern="1200">
          <a:solidFill>
            <a:schemeClr val="tx1"/>
          </a:solidFill>
          <a:latin typeface="+mn-lt"/>
          <a:ea typeface="+mn-ea"/>
          <a:cs typeface="+mn-cs"/>
        </a:defRPr>
      </a:lvl8pPr>
      <a:lvl9pPr marL="3654859" algn="l" defTabSz="91371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1"/>
            <a:ext cx="10515600" cy="1325563"/>
          </a:xfrm>
          <a:prstGeom prst="rect">
            <a:avLst/>
          </a:prstGeom>
        </p:spPr>
        <p:txBody>
          <a:bodyPr vert="horz" lIns="91372" tIns="45686" rIns="91372" bIns="4568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72" tIns="45686" rIns="91372" bIns="4568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72" tIns="45686" rIns="91372" bIns="45686"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2021/9/28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72" tIns="45686" rIns="91372" bIns="45686"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72" tIns="45686" rIns="91372" bIns="45686"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38872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xStyles>
    <p:titleStyle>
      <a:lvl1pPr algn="l" defTabSz="9137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29" indent="-228429" algn="l" defTabSz="9137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6" indent="-228429" algn="l" defTabSz="9137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42" indent="-228429" algn="l" defTabSz="9137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00"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858"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716"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572"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429"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286" indent="-228429" algn="l" defTabSz="91371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714" rtl="0" eaLnBrk="1" latinLnBrk="0" hangingPunct="1">
        <a:defRPr sz="1900" kern="1200">
          <a:solidFill>
            <a:schemeClr val="tx1"/>
          </a:solidFill>
          <a:latin typeface="+mn-lt"/>
          <a:ea typeface="+mn-ea"/>
          <a:cs typeface="+mn-cs"/>
        </a:defRPr>
      </a:lvl1pPr>
      <a:lvl2pPr marL="456858" algn="l" defTabSz="913714" rtl="0" eaLnBrk="1" latinLnBrk="0" hangingPunct="1">
        <a:defRPr sz="1900" kern="1200">
          <a:solidFill>
            <a:schemeClr val="tx1"/>
          </a:solidFill>
          <a:latin typeface="+mn-lt"/>
          <a:ea typeface="+mn-ea"/>
          <a:cs typeface="+mn-cs"/>
        </a:defRPr>
      </a:lvl2pPr>
      <a:lvl3pPr marL="913714" algn="l" defTabSz="913714" rtl="0" eaLnBrk="1" latinLnBrk="0" hangingPunct="1">
        <a:defRPr sz="1900" kern="1200">
          <a:solidFill>
            <a:schemeClr val="tx1"/>
          </a:solidFill>
          <a:latin typeface="+mn-lt"/>
          <a:ea typeface="+mn-ea"/>
          <a:cs typeface="+mn-cs"/>
        </a:defRPr>
      </a:lvl3pPr>
      <a:lvl4pPr marL="1370572" algn="l" defTabSz="913714" rtl="0" eaLnBrk="1" latinLnBrk="0" hangingPunct="1">
        <a:defRPr sz="1900" kern="1200">
          <a:solidFill>
            <a:schemeClr val="tx1"/>
          </a:solidFill>
          <a:latin typeface="+mn-lt"/>
          <a:ea typeface="+mn-ea"/>
          <a:cs typeface="+mn-cs"/>
        </a:defRPr>
      </a:lvl4pPr>
      <a:lvl5pPr marL="1827429" algn="l" defTabSz="913714" rtl="0" eaLnBrk="1" latinLnBrk="0" hangingPunct="1">
        <a:defRPr sz="1900" kern="1200">
          <a:solidFill>
            <a:schemeClr val="tx1"/>
          </a:solidFill>
          <a:latin typeface="+mn-lt"/>
          <a:ea typeface="+mn-ea"/>
          <a:cs typeface="+mn-cs"/>
        </a:defRPr>
      </a:lvl5pPr>
      <a:lvl6pPr marL="2284286" algn="l" defTabSz="913714" rtl="0" eaLnBrk="1" latinLnBrk="0" hangingPunct="1">
        <a:defRPr sz="1900" kern="1200">
          <a:solidFill>
            <a:schemeClr val="tx1"/>
          </a:solidFill>
          <a:latin typeface="+mn-lt"/>
          <a:ea typeface="+mn-ea"/>
          <a:cs typeface="+mn-cs"/>
        </a:defRPr>
      </a:lvl6pPr>
      <a:lvl7pPr marL="2741142" algn="l" defTabSz="913714" rtl="0" eaLnBrk="1" latinLnBrk="0" hangingPunct="1">
        <a:defRPr sz="1900" kern="1200">
          <a:solidFill>
            <a:schemeClr val="tx1"/>
          </a:solidFill>
          <a:latin typeface="+mn-lt"/>
          <a:ea typeface="+mn-ea"/>
          <a:cs typeface="+mn-cs"/>
        </a:defRPr>
      </a:lvl7pPr>
      <a:lvl8pPr marL="3198000" algn="l" defTabSz="913714" rtl="0" eaLnBrk="1" latinLnBrk="0" hangingPunct="1">
        <a:defRPr sz="1900" kern="1200">
          <a:solidFill>
            <a:schemeClr val="tx1"/>
          </a:solidFill>
          <a:latin typeface="+mn-lt"/>
          <a:ea typeface="+mn-ea"/>
          <a:cs typeface="+mn-cs"/>
        </a:defRPr>
      </a:lvl8pPr>
      <a:lvl9pPr marL="3654859" algn="l" defTabSz="91371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3"/>
            <a:ext cx="10515600" cy="1325563"/>
          </a:xfrm>
          <a:prstGeom prst="rect">
            <a:avLst/>
          </a:prstGeom>
        </p:spPr>
        <p:txBody>
          <a:bodyPr vert="horz" lIns="121816" tIns="60908" rIns="121816" bIns="6090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8"/>
            <a:ext cx="10515600" cy="4351339"/>
          </a:xfrm>
          <a:prstGeom prst="rect">
            <a:avLst/>
          </a:prstGeom>
        </p:spPr>
        <p:txBody>
          <a:bodyPr vert="horz" lIns="121816" tIns="60908" rIns="121816" bIns="6090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121816" tIns="60908" rIns="121816" bIns="60908" rtlCol="0" anchor="ctr"/>
          <a:lstStyle>
            <a:lvl1pPr algn="l">
              <a:defRPr sz="1200">
                <a:solidFill>
                  <a:schemeClr val="tx1">
                    <a:tint val="75000"/>
                  </a:schemeClr>
                </a:solidFill>
              </a:defRPr>
            </a:lvl1pPr>
          </a:lstStyle>
          <a:p>
            <a:pPr defTabSz="913601"/>
            <a:fld id="{ACA37975-6AF7-4301-9DC5-87C074AA59D1}" type="datetimeFigureOut">
              <a:rPr lang="zh-CN" altLang="en-US" smtClean="0">
                <a:solidFill>
                  <a:prstClr val="black">
                    <a:tint val="75000"/>
                  </a:prstClr>
                </a:solidFill>
              </a:rPr>
              <a:pPr defTabSz="913601"/>
              <a:t>2021/9/28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121816" tIns="60908" rIns="121816" bIns="60908" rtlCol="0" anchor="ctr"/>
          <a:lstStyle>
            <a:lvl1pPr algn="ctr">
              <a:defRPr sz="1200">
                <a:solidFill>
                  <a:schemeClr val="tx1">
                    <a:tint val="75000"/>
                  </a:schemeClr>
                </a:solidFill>
              </a:defRPr>
            </a:lvl1pPr>
          </a:lstStyle>
          <a:p>
            <a:pPr defTabSz="91360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121816" tIns="60908" rIns="121816" bIns="60908" rtlCol="0" anchor="ctr"/>
          <a:lstStyle>
            <a:lvl1pPr algn="r">
              <a:defRPr sz="1200">
                <a:solidFill>
                  <a:schemeClr val="tx1">
                    <a:tint val="75000"/>
                  </a:schemeClr>
                </a:solidFill>
              </a:defRPr>
            </a:lvl1pPr>
          </a:lstStyle>
          <a:p>
            <a:pPr defTabSz="913601"/>
            <a:fld id="{D27987A4-0198-42B4-AAAE-EDBADA4485AB}" type="slidenum">
              <a:rPr lang="zh-CN" altLang="en-US" smtClean="0">
                <a:solidFill>
                  <a:prstClr val="black">
                    <a:tint val="75000"/>
                  </a:prstClr>
                </a:solidFill>
              </a:rPr>
              <a:pPr defTabSz="913601"/>
              <a:t>‹#›</a:t>
            </a:fld>
            <a:endParaRPr lang="zh-CN" altLang="en-US">
              <a:solidFill>
                <a:prstClr val="black">
                  <a:tint val="75000"/>
                </a:prstClr>
              </a:solidFill>
            </a:endParaRPr>
          </a:p>
        </p:txBody>
      </p:sp>
    </p:spTree>
    <p:extLst>
      <p:ext uri="{BB962C8B-B14F-4D97-AF65-F5344CB8AC3E}">
        <p14:creationId xmlns:p14="http://schemas.microsoft.com/office/powerpoint/2010/main" val="182712888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wipe/>
  </p:transition>
  <p:txStyles>
    <p:titleStyle>
      <a:lvl1pPr algn="l" defTabSz="9136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02" indent="-228402" algn="l" defTabSz="9136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06" indent="-228402" algn="l" defTabSz="9136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02" indent="-228402" algn="l" defTabSz="9136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00" indent="-228402" algn="l" defTabSz="9136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599" indent="-228402" algn="l" defTabSz="9136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401" indent="-228402" algn="l" defTabSz="9136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202" indent="-228402" algn="l" defTabSz="9136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002" indent="-228402" algn="l" defTabSz="9136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806" indent="-228402" algn="l" defTabSz="9136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01" rtl="0" eaLnBrk="1" latinLnBrk="0" hangingPunct="1">
        <a:defRPr sz="1900" kern="1200">
          <a:solidFill>
            <a:schemeClr val="tx1"/>
          </a:solidFill>
          <a:latin typeface="+mn-lt"/>
          <a:ea typeface="+mn-ea"/>
          <a:cs typeface="+mn-cs"/>
        </a:defRPr>
      </a:lvl1pPr>
      <a:lvl2pPr marL="456799" algn="l" defTabSz="913601" rtl="0" eaLnBrk="1" latinLnBrk="0" hangingPunct="1">
        <a:defRPr sz="1900" kern="1200">
          <a:solidFill>
            <a:schemeClr val="tx1"/>
          </a:solidFill>
          <a:latin typeface="+mn-lt"/>
          <a:ea typeface="+mn-ea"/>
          <a:cs typeface="+mn-cs"/>
        </a:defRPr>
      </a:lvl2pPr>
      <a:lvl3pPr marL="913601" algn="l" defTabSz="913601" rtl="0" eaLnBrk="1" latinLnBrk="0" hangingPunct="1">
        <a:defRPr sz="1900" kern="1200">
          <a:solidFill>
            <a:schemeClr val="tx1"/>
          </a:solidFill>
          <a:latin typeface="+mn-lt"/>
          <a:ea typeface="+mn-ea"/>
          <a:cs typeface="+mn-cs"/>
        </a:defRPr>
      </a:lvl3pPr>
      <a:lvl4pPr marL="1370402" algn="l" defTabSz="913601" rtl="0" eaLnBrk="1" latinLnBrk="0" hangingPunct="1">
        <a:defRPr sz="1900" kern="1200">
          <a:solidFill>
            <a:schemeClr val="tx1"/>
          </a:solidFill>
          <a:latin typeface="+mn-lt"/>
          <a:ea typeface="+mn-ea"/>
          <a:cs typeface="+mn-cs"/>
        </a:defRPr>
      </a:lvl4pPr>
      <a:lvl5pPr marL="1827202" algn="l" defTabSz="913601" rtl="0" eaLnBrk="1" latinLnBrk="0" hangingPunct="1">
        <a:defRPr sz="1900" kern="1200">
          <a:solidFill>
            <a:schemeClr val="tx1"/>
          </a:solidFill>
          <a:latin typeface="+mn-lt"/>
          <a:ea typeface="+mn-ea"/>
          <a:cs typeface="+mn-cs"/>
        </a:defRPr>
      </a:lvl5pPr>
      <a:lvl6pPr marL="2284006" algn="l" defTabSz="913601" rtl="0" eaLnBrk="1" latinLnBrk="0" hangingPunct="1">
        <a:defRPr sz="1900" kern="1200">
          <a:solidFill>
            <a:schemeClr val="tx1"/>
          </a:solidFill>
          <a:latin typeface="+mn-lt"/>
          <a:ea typeface="+mn-ea"/>
          <a:cs typeface="+mn-cs"/>
        </a:defRPr>
      </a:lvl6pPr>
      <a:lvl7pPr marL="2740802" algn="l" defTabSz="913601" rtl="0" eaLnBrk="1" latinLnBrk="0" hangingPunct="1">
        <a:defRPr sz="1900" kern="1200">
          <a:solidFill>
            <a:schemeClr val="tx1"/>
          </a:solidFill>
          <a:latin typeface="+mn-lt"/>
          <a:ea typeface="+mn-ea"/>
          <a:cs typeface="+mn-cs"/>
        </a:defRPr>
      </a:lvl7pPr>
      <a:lvl8pPr marL="3197600" algn="l" defTabSz="913601" rtl="0" eaLnBrk="1" latinLnBrk="0" hangingPunct="1">
        <a:defRPr sz="1900" kern="1200">
          <a:solidFill>
            <a:schemeClr val="tx1"/>
          </a:solidFill>
          <a:latin typeface="+mn-lt"/>
          <a:ea typeface="+mn-ea"/>
          <a:cs typeface="+mn-cs"/>
        </a:defRPr>
      </a:lvl8pPr>
      <a:lvl9pPr marL="3654399" algn="l" defTabSz="913601"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8" y="8"/>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4" tIns="60937" rIns="121874" bIns="60937" rtlCol="0" anchor="ctr"/>
          <a:lstStyle/>
          <a:p>
            <a:pPr algn="ctr" defTabSz="913211"/>
            <a:endParaRPr lang="zh-CN" altLang="en-US">
              <a:solidFill>
                <a:prstClr val="white"/>
              </a:solidFill>
            </a:endParaRPr>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8" y="1371696"/>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1"/>
          </a:xfrm>
          <a:prstGeom prst="rect">
            <a:avLst/>
          </a:prstGeom>
        </p:spPr>
      </p:pic>
    </p:spTree>
    <p:extLst>
      <p:ext uri="{BB962C8B-B14F-4D97-AF65-F5344CB8AC3E}">
        <p14:creationId xmlns:p14="http://schemas.microsoft.com/office/powerpoint/2010/main" val="33284826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05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4" indent="-228514" algn="l" defTabSz="91405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3" indent="-228514" algn="l" defTabSz="91405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71" indent="-228514" algn="l" defTabSz="91405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00" indent="-228514" algn="l" defTabSz="91405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29" indent="-228514" algn="l" defTabSz="91405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657" indent="-228514" algn="l" defTabSz="91405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86" indent="-228514" algn="l" defTabSz="91405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14" indent="-228514" algn="l" defTabSz="91405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43" indent="-228514" algn="l" defTabSz="91405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57" rtl="0" eaLnBrk="1" latinLnBrk="0" hangingPunct="1">
        <a:defRPr sz="1900" kern="1200">
          <a:solidFill>
            <a:schemeClr val="tx1"/>
          </a:solidFill>
          <a:latin typeface="+mn-lt"/>
          <a:ea typeface="+mn-ea"/>
          <a:cs typeface="+mn-cs"/>
        </a:defRPr>
      </a:lvl1pPr>
      <a:lvl2pPr marL="457029" algn="l" defTabSz="914057" rtl="0" eaLnBrk="1" latinLnBrk="0" hangingPunct="1">
        <a:defRPr sz="1900" kern="1200">
          <a:solidFill>
            <a:schemeClr val="tx1"/>
          </a:solidFill>
          <a:latin typeface="+mn-lt"/>
          <a:ea typeface="+mn-ea"/>
          <a:cs typeface="+mn-cs"/>
        </a:defRPr>
      </a:lvl2pPr>
      <a:lvl3pPr marL="914057" algn="l" defTabSz="914057" rtl="0" eaLnBrk="1" latinLnBrk="0" hangingPunct="1">
        <a:defRPr sz="1900" kern="1200">
          <a:solidFill>
            <a:schemeClr val="tx1"/>
          </a:solidFill>
          <a:latin typeface="+mn-lt"/>
          <a:ea typeface="+mn-ea"/>
          <a:cs typeface="+mn-cs"/>
        </a:defRPr>
      </a:lvl3pPr>
      <a:lvl4pPr marL="1371086" algn="l" defTabSz="914057" rtl="0" eaLnBrk="1" latinLnBrk="0" hangingPunct="1">
        <a:defRPr sz="1900" kern="1200">
          <a:solidFill>
            <a:schemeClr val="tx1"/>
          </a:solidFill>
          <a:latin typeface="+mn-lt"/>
          <a:ea typeface="+mn-ea"/>
          <a:cs typeface="+mn-cs"/>
        </a:defRPr>
      </a:lvl4pPr>
      <a:lvl5pPr marL="1828114" algn="l" defTabSz="914057" rtl="0" eaLnBrk="1" latinLnBrk="0" hangingPunct="1">
        <a:defRPr sz="1900" kern="1200">
          <a:solidFill>
            <a:schemeClr val="tx1"/>
          </a:solidFill>
          <a:latin typeface="+mn-lt"/>
          <a:ea typeface="+mn-ea"/>
          <a:cs typeface="+mn-cs"/>
        </a:defRPr>
      </a:lvl5pPr>
      <a:lvl6pPr marL="2285143" algn="l" defTabSz="914057" rtl="0" eaLnBrk="1" latinLnBrk="0" hangingPunct="1">
        <a:defRPr sz="1900" kern="1200">
          <a:solidFill>
            <a:schemeClr val="tx1"/>
          </a:solidFill>
          <a:latin typeface="+mn-lt"/>
          <a:ea typeface="+mn-ea"/>
          <a:cs typeface="+mn-cs"/>
        </a:defRPr>
      </a:lvl6pPr>
      <a:lvl7pPr marL="2742171" algn="l" defTabSz="914057" rtl="0" eaLnBrk="1" latinLnBrk="0" hangingPunct="1">
        <a:defRPr sz="1900" kern="1200">
          <a:solidFill>
            <a:schemeClr val="tx1"/>
          </a:solidFill>
          <a:latin typeface="+mn-lt"/>
          <a:ea typeface="+mn-ea"/>
          <a:cs typeface="+mn-cs"/>
        </a:defRPr>
      </a:lvl7pPr>
      <a:lvl8pPr marL="3199200" algn="l" defTabSz="914057" rtl="0" eaLnBrk="1" latinLnBrk="0" hangingPunct="1">
        <a:defRPr sz="1900" kern="1200">
          <a:solidFill>
            <a:schemeClr val="tx1"/>
          </a:solidFill>
          <a:latin typeface="+mn-lt"/>
          <a:ea typeface="+mn-ea"/>
          <a:cs typeface="+mn-cs"/>
        </a:defRPr>
      </a:lvl8pPr>
      <a:lvl9pPr marL="3656229" algn="l" defTabSz="91405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121904" tIns="60952" rIns="121904" bIns="6095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121904" tIns="60952" rIns="121904" bIns="6095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121904" tIns="60952" rIns="121904" bIns="60952" rtlCol="0" anchor="ctr"/>
          <a:lstStyle>
            <a:lvl1pPr algn="l">
              <a:defRPr sz="1200">
                <a:solidFill>
                  <a:schemeClr val="tx1">
                    <a:tint val="75000"/>
                  </a:schemeClr>
                </a:solidFill>
              </a:defRPr>
            </a:lvl1pPr>
          </a:lstStyle>
          <a:p>
            <a:pPr defTabSz="914264"/>
            <a:fld id="{ACA37975-6AF7-4301-9DC5-87C074AA59D1}" type="datetimeFigureOut">
              <a:rPr lang="zh-CN" altLang="en-US" smtClean="0">
                <a:solidFill>
                  <a:prstClr val="black">
                    <a:tint val="75000"/>
                  </a:prstClr>
                </a:solidFill>
              </a:rPr>
              <a:pPr defTabSz="914264"/>
              <a:t>2021/9/28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121904" tIns="60952" rIns="121904" bIns="60952" rtlCol="0" anchor="ctr"/>
          <a:lstStyle>
            <a:lvl1pPr algn="ctr">
              <a:defRPr sz="1200">
                <a:solidFill>
                  <a:schemeClr val="tx1">
                    <a:tint val="75000"/>
                  </a:schemeClr>
                </a:solidFill>
              </a:defRPr>
            </a:lvl1pPr>
          </a:lstStyle>
          <a:p>
            <a:pPr defTabSz="914264"/>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121904" tIns="60952" rIns="121904" bIns="60952" rtlCol="0" anchor="ctr"/>
          <a:lstStyle>
            <a:lvl1pPr algn="r">
              <a:defRPr sz="1200">
                <a:solidFill>
                  <a:schemeClr val="tx1">
                    <a:tint val="75000"/>
                  </a:schemeClr>
                </a:solidFill>
              </a:defRPr>
            </a:lvl1pPr>
          </a:lstStyle>
          <a:p>
            <a:pPr defTabSz="914264"/>
            <a:fld id="{D27987A4-0198-42B4-AAAE-EDBADA4485AB}" type="slidenum">
              <a:rPr lang="zh-CN" altLang="en-US" smtClean="0">
                <a:solidFill>
                  <a:prstClr val="black">
                    <a:tint val="75000"/>
                  </a:prstClr>
                </a:solidFill>
              </a:rPr>
              <a:pPr defTabSz="914264"/>
              <a:t>‹#›</a:t>
            </a:fld>
            <a:endParaRPr lang="zh-CN" altLang="en-US">
              <a:solidFill>
                <a:prstClr val="black">
                  <a:tint val="75000"/>
                </a:prstClr>
              </a:solidFill>
            </a:endParaRPr>
          </a:p>
        </p:txBody>
      </p:sp>
    </p:spTree>
    <p:extLst>
      <p:ext uri="{BB962C8B-B14F-4D97-AF65-F5344CB8AC3E}">
        <p14:creationId xmlns:p14="http://schemas.microsoft.com/office/powerpoint/2010/main" val="150224210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spd="slow">
    <p:wipe/>
  </p:transition>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B14F94E7-8F50-4C84-8C76-9634379C55B4}" type="datetimeFigureOut">
              <a:rPr lang="en-US" smtClean="0">
                <a:solidFill>
                  <a:prstClr val="black">
                    <a:tint val="75000"/>
                  </a:prstClr>
                </a:solidFill>
              </a:rPr>
              <a:pPr defTabSz="914400">
                <a:defRPr/>
              </a:pPr>
              <a:t>9/28/2021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AF1EA0DA-45E1-42BD-8B0A-C2C566B0168C}"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66685290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1.xml"/><Relationship Id="rId5" Type="http://schemas.openxmlformats.org/officeDocument/2006/relationships/image" Target="../media/image32.png"/><Relationship Id="rId4"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4.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4.xml"/><Relationship Id="rId1" Type="http://schemas.openxmlformats.org/officeDocument/2006/relationships/tags" Target="../tags/tag1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60.xml"/><Relationship Id="rId1" Type="http://schemas.openxmlformats.org/officeDocument/2006/relationships/tags" Target="../tags/tag15.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85.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96.xml"/><Relationship Id="rId1" Type="http://schemas.openxmlformats.org/officeDocument/2006/relationships/tags" Target="../tags/tag16.xml"/><Relationship Id="rId6" Type="http://schemas.openxmlformats.org/officeDocument/2006/relationships/audio" Target="../media/audio4.wav"/><Relationship Id="rId11"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slideLayout" Target="../slideLayouts/slideLayout96.xml"/><Relationship Id="rId1" Type="http://schemas.openxmlformats.org/officeDocument/2006/relationships/tags" Target="../tags/tag17.xml"/><Relationship Id="rId6" Type="http://schemas.openxmlformats.org/officeDocument/2006/relationships/audio" Target="../media/audio4.wav"/><Relationship Id="rId11"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2.png"/><Relationship Id="rId2" Type="http://schemas.openxmlformats.org/officeDocument/2006/relationships/video" Target="NULL" TargetMode="Externa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5.xml"/><Relationship Id="rId1" Type="http://schemas.openxmlformats.org/officeDocument/2006/relationships/tags" Target="../tags/tag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5.xml"/><Relationship Id="rId1" Type="http://schemas.openxmlformats.org/officeDocument/2006/relationships/tags" Target="../tags/tag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 y="16"/>
            <a:ext cx="12192000" cy="7066953"/>
          </a:xfrm>
          <a:prstGeom prst="rect">
            <a:avLst/>
          </a:prstGeom>
        </p:spPr>
      </p:pic>
      <p:sp>
        <p:nvSpPr>
          <p:cNvPr id="6" name="Rectangle 5"/>
          <p:cNvSpPr/>
          <p:nvPr/>
        </p:nvSpPr>
        <p:spPr>
          <a:xfrm>
            <a:off x="2374157" y="496198"/>
            <a:ext cx="7955961" cy="646299"/>
          </a:xfrm>
          <a:prstGeom prst="rect">
            <a:avLst/>
          </a:prstGeom>
          <a:noFill/>
        </p:spPr>
        <p:txBody>
          <a:bodyPr wrap="none" lIns="91338" tIns="45670" rIns="91338" bIns="45670">
            <a:spAutoFit/>
          </a:bodyPr>
          <a:lstStyle/>
          <a:p>
            <a:pPr algn="ctr" defTabSz="913372"/>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itchFamily="34" charset="0"/>
                <a:cs typeface="Arial" pitchFamily="34" charset="0"/>
              </a:rPr>
              <a:t>UỶ BAN NHÂN DÂN QUẬN GÒ VẤP</a:t>
            </a:r>
          </a:p>
        </p:txBody>
      </p:sp>
      <p:sp>
        <p:nvSpPr>
          <p:cNvPr id="5" name="Rectangle 4"/>
          <p:cNvSpPr/>
          <p:nvPr/>
        </p:nvSpPr>
        <p:spPr>
          <a:xfrm>
            <a:off x="4207088" y="1702295"/>
            <a:ext cx="4603845" cy="913039"/>
          </a:xfrm>
          <a:prstGeom prst="rect">
            <a:avLst/>
          </a:prstGeom>
          <a:noFill/>
        </p:spPr>
        <p:txBody>
          <a:bodyPr wrap="none" lIns="91338" tIns="45670" rIns="91338" bIns="45670">
            <a:spAutoFit/>
          </a:bodyPr>
          <a:lstStyle/>
          <a:p>
            <a:pPr algn="ctr" defTabSz="913372"/>
            <a:r>
              <a:rPr lang="en-US" sz="5300" b="1" dirty="0" err="1">
                <a:ln w="1905"/>
                <a:gradFill>
                  <a:gsLst>
                    <a:gs pos="0">
                      <a:srgbClr val="CB634F">
                        <a:shade val="20000"/>
                        <a:satMod val="200000"/>
                      </a:srgbClr>
                    </a:gs>
                    <a:gs pos="78000">
                      <a:srgbClr val="CB634F">
                        <a:tint val="90000"/>
                        <a:shade val="89000"/>
                        <a:satMod val="220000"/>
                      </a:srgbClr>
                    </a:gs>
                    <a:gs pos="100000">
                      <a:srgbClr val="CB634F">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Tuần</a:t>
            </a:r>
            <a:r>
              <a:rPr lang="en-US" sz="5300" b="1" dirty="0">
                <a:ln w="1905"/>
                <a:gradFill>
                  <a:gsLst>
                    <a:gs pos="0">
                      <a:srgbClr val="CB634F">
                        <a:shade val="20000"/>
                        <a:satMod val="200000"/>
                      </a:srgbClr>
                    </a:gs>
                    <a:gs pos="78000">
                      <a:srgbClr val="CB634F">
                        <a:tint val="90000"/>
                        <a:shade val="89000"/>
                        <a:satMod val="220000"/>
                      </a:srgbClr>
                    </a:gs>
                    <a:gs pos="100000">
                      <a:srgbClr val="CB634F">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2 – </a:t>
            </a:r>
            <a:r>
              <a:rPr lang="en-US" sz="5300" b="1" dirty="0" err="1">
                <a:ln w="1905"/>
                <a:gradFill>
                  <a:gsLst>
                    <a:gs pos="0">
                      <a:srgbClr val="CB634F">
                        <a:shade val="20000"/>
                        <a:satMod val="200000"/>
                      </a:srgbClr>
                    </a:gs>
                    <a:gs pos="78000">
                      <a:srgbClr val="CB634F">
                        <a:tint val="90000"/>
                        <a:shade val="89000"/>
                        <a:satMod val="220000"/>
                      </a:srgbClr>
                    </a:gs>
                    <a:gs pos="100000">
                      <a:srgbClr val="CB634F">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Lớp</a:t>
            </a:r>
            <a:r>
              <a:rPr lang="en-US" sz="5300" b="1" dirty="0">
                <a:ln w="1905"/>
                <a:gradFill>
                  <a:gsLst>
                    <a:gs pos="0">
                      <a:srgbClr val="CB634F">
                        <a:shade val="20000"/>
                        <a:satMod val="200000"/>
                      </a:srgbClr>
                    </a:gs>
                    <a:gs pos="78000">
                      <a:srgbClr val="CB634F">
                        <a:tint val="90000"/>
                        <a:shade val="89000"/>
                        <a:satMod val="220000"/>
                      </a:srgbClr>
                    </a:gs>
                    <a:gs pos="100000">
                      <a:srgbClr val="CB634F">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4</a:t>
            </a:r>
          </a:p>
        </p:txBody>
      </p:sp>
      <p:sp>
        <p:nvSpPr>
          <p:cNvPr id="8" name="Rectangle 7"/>
          <p:cNvSpPr/>
          <p:nvPr/>
        </p:nvSpPr>
        <p:spPr>
          <a:xfrm>
            <a:off x="3580530" y="2939825"/>
            <a:ext cx="5856974" cy="1323338"/>
          </a:xfrm>
          <a:prstGeom prst="rect">
            <a:avLst/>
          </a:prstGeom>
          <a:noFill/>
        </p:spPr>
        <p:txBody>
          <a:bodyPr wrap="none" lIns="91338" tIns="45670" rIns="91338" bIns="45670">
            <a:spAutoFit/>
          </a:bodyPr>
          <a:lstStyle/>
          <a:p>
            <a:pPr algn="ctr" defTabSz="913372"/>
            <a:r>
              <a:rPr lang="en-US" sz="8000" b="1" dirty="0">
                <a:ln w="1905"/>
                <a:gradFill>
                  <a:gsLst>
                    <a:gs pos="0">
                      <a:srgbClr val="CB634F">
                        <a:shade val="20000"/>
                        <a:satMod val="200000"/>
                      </a:srgbClr>
                    </a:gs>
                    <a:gs pos="78000">
                      <a:srgbClr val="CB634F">
                        <a:tint val="90000"/>
                        <a:shade val="89000"/>
                        <a:satMod val="220000"/>
                      </a:srgbClr>
                    </a:gs>
                    <a:gs pos="100000">
                      <a:srgbClr val="CB634F">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KHOA HỌC</a:t>
            </a:r>
          </a:p>
        </p:txBody>
      </p:sp>
    </p:spTree>
    <p:extLst>
      <p:ext uri="{BB962C8B-B14F-4D97-AF65-F5344CB8AC3E}">
        <p14:creationId xmlns:p14="http://schemas.microsoft.com/office/powerpoint/2010/main" val="2967678130"/>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anim calcmode="lin" valueType="num">
                                      <p:cBhvr>
                                        <p:cTn id="8" dur="2250" fill="hold"/>
                                        <p:tgtEl>
                                          <p:spTgt spid="3"/>
                                        </p:tgtEl>
                                        <p:attrNameLst>
                                          <p:attrName>ppt_x</p:attrName>
                                        </p:attrNameLst>
                                      </p:cBhvr>
                                      <p:tavLst>
                                        <p:tav tm="0">
                                          <p:val>
                                            <p:strVal val="#ppt_x"/>
                                          </p:val>
                                        </p:tav>
                                        <p:tav tm="100000">
                                          <p:val>
                                            <p:strVal val="#ppt_x"/>
                                          </p:val>
                                        </p:tav>
                                      </p:tavLst>
                                    </p:anim>
                                    <p:anim calcmode="lin" valueType="num">
                                      <p:cBhvr>
                                        <p:cTn id="9" dur="2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25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2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9245F4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9027" y1="28205" x2="19027" y2="28205"/>
                        <a14:foregroundMark x1="13214" y1="42051" x2="13214" y2="42051"/>
                        <a14:foregroundMark x1="19979" y1="70564" x2="19979" y2="70564"/>
                        <a14:foregroundMark x1="87104" y1="81333" x2="87104" y2="81333"/>
                        <a14:foregroundMark x1="80655" y1="27385" x2="80655" y2="27385"/>
                        <a14:foregroundMark x1="17125" y1="87282" x2="17125" y2="87282"/>
                      </a14:backgroundRemoval>
                    </a14:imgEffect>
                  </a14:imgLayer>
                </a14:imgProps>
              </a:ext>
            </a:extLst>
          </a:blip>
          <a:srcRect l="69814" t="45860" r="-132" b="2881"/>
          <a:stretch/>
        </p:blipFill>
        <p:spPr bwMode="auto">
          <a:xfrm>
            <a:off x="0" y="190091"/>
            <a:ext cx="4073237" cy="6516247"/>
          </a:xfrm>
          <a:prstGeom prst="rect">
            <a:avLst/>
          </a:prstGeom>
          <a:noFill/>
          <a:ln w="9525">
            <a:noFill/>
            <a:miter lim="800000"/>
            <a:headEnd/>
            <a:tailEnd/>
          </a:ln>
        </p:spPr>
      </p:pic>
      <p:sp>
        <p:nvSpPr>
          <p:cNvPr id="4" name="Hexagon 3"/>
          <p:cNvSpPr/>
          <p:nvPr/>
        </p:nvSpPr>
        <p:spPr>
          <a:xfrm>
            <a:off x="3867464" y="284820"/>
            <a:ext cx="7540053" cy="1229193"/>
          </a:xfrm>
          <a:prstGeom prst="hexagon">
            <a:avLst>
              <a:gd name="adj" fmla="val 16463"/>
              <a:gd name="vf" fmla="val 115470"/>
            </a:avLst>
          </a:prstGeom>
          <a:ln/>
        </p:spPr>
        <p:style>
          <a:lnRef idx="1">
            <a:schemeClr val="accent4"/>
          </a:lnRef>
          <a:fillRef idx="2">
            <a:schemeClr val="accent4"/>
          </a:fillRef>
          <a:effectRef idx="1">
            <a:schemeClr val="accent4"/>
          </a:effectRef>
          <a:fontRef idx="minor">
            <a:schemeClr val="dk1"/>
          </a:fontRef>
        </p:style>
        <p:txBody>
          <a:bodyPr lIns="91374" tIns="45687" rIns="91374" bIns="45687" spcCol="0" rtlCol="0" anchor="ctr"/>
          <a:lstStyle/>
          <a:p>
            <a:pPr algn="ct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Cơ</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quan</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bài</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nước</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tiểu</a:t>
            </a:r>
            <a:endPar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 Box 9"/>
          <p:cNvSpPr txBox="1">
            <a:spLocks noChangeArrowheads="1"/>
          </p:cNvSpPr>
          <p:nvPr/>
        </p:nvSpPr>
        <p:spPr bwMode="auto">
          <a:xfrm>
            <a:off x="4108562" y="1693894"/>
            <a:ext cx="7868585" cy="1200329"/>
          </a:xfrm>
          <a:prstGeom prst="rect">
            <a:avLst/>
          </a:prstGeom>
          <a:noFill/>
          <a:ln w="9525">
            <a:noFill/>
            <a:miter lim="800000"/>
          </a:ln>
        </p:spPr>
        <p:txBody>
          <a:bodyPr wrap="square" lIns="91374" tIns="45687" rIns="91374" bIns="45687">
            <a:spAutoFit/>
          </a:bodyPr>
          <a:lstStyle/>
          <a:p>
            <a:pPr algn="just">
              <a:spcBef>
                <a:spcPct val="50000"/>
              </a:spcBef>
            </a:pPr>
            <a:r>
              <a:rPr lang="en-US" altLang="en-US" sz="3600" b="1" u="sng" dirty="0" err="1">
                <a:solidFill>
                  <a:srgbClr val="FF0000"/>
                </a:solidFill>
                <a:latin typeface="Times New Roman" panose="02020603050405020304" pitchFamily="18" charset="0"/>
                <a:cs typeface="Times New Roman" panose="02020603050405020304" pitchFamily="18" charset="0"/>
              </a:rPr>
              <a:t>Chức</a:t>
            </a:r>
            <a:r>
              <a:rPr lang="en-US"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err="1">
                <a:solidFill>
                  <a:srgbClr val="FF0000"/>
                </a:solidFill>
                <a:latin typeface="Times New Roman" panose="02020603050405020304" pitchFamily="18" charset="0"/>
                <a:cs typeface="Times New Roman" panose="02020603050405020304" pitchFamily="18" charset="0"/>
              </a:rPr>
              <a:t>năng</a:t>
            </a:r>
            <a:r>
              <a:rPr lang="en-US" altLang="en-US" sz="3600" b="1" u="sng" dirty="0">
                <a:solidFill>
                  <a:srgbClr val="FF0000"/>
                </a:solidFill>
                <a:latin typeface="Times New Roman" panose="02020603050405020304" pitchFamily="18" charset="0"/>
                <a:cs typeface="Times New Roman" panose="02020603050405020304" pitchFamily="18" charset="0"/>
              </a:rPr>
              <a:t>:</a:t>
            </a:r>
            <a:r>
              <a:rPr lang="en-US" altLang="en-US" sz="3600" b="1" dirty="0">
                <a:solidFill>
                  <a:prstClr val="black"/>
                </a:solidFill>
                <a:latin typeface="Times New Roman" panose="02020603050405020304" pitchFamily="18" charset="0"/>
                <a:cs typeface="Times New Roman" panose="02020603050405020304" pitchFamily="18" charset="0"/>
              </a:rPr>
              <a:t> </a:t>
            </a:r>
            <a:r>
              <a:rPr lang="vi-VN" altLang="en-US" sz="3600" i="1" dirty="0">
                <a:solidFill>
                  <a:prstClr val="black"/>
                </a:solidFill>
                <a:latin typeface="Times New Roman" panose="02020603050405020304" pitchFamily="18" charset="0"/>
                <a:cs typeface="Times New Roman" panose="02020603050405020304" pitchFamily="18" charset="0"/>
              </a:rPr>
              <a:t>Lọc máu, tạo thành nước tiểu và thải nước tiểu ra ngoài</a:t>
            </a:r>
            <a:r>
              <a:rPr lang="en-US" altLang="en-US" sz="3600" i="1" dirty="0">
                <a:solidFill>
                  <a:prstClr val="black"/>
                </a:solidFill>
                <a:latin typeface="Times New Roman" panose="02020603050405020304" pitchFamily="18" charset="0"/>
                <a:cs typeface="Times New Roman" panose="02020603050405020304" pitchFamily="18" charset="0"/>
              </a:rPr>
              <a:t>.</a:t>
            </a:r>
            <a:endParaRPr lang="vi-VN" altLang="en-US" sz="3600" i="1" dirty="0">
              <a:solidFill>
                <a:prstClr val="black"/>
              </a:solidFill>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4212242" y="3448215"/>
            <a:ext cx="7764905" cy="2031259"/>
          </a:xfrm>
          <a:prstGeom prst="rect">
            <a:avLst/>
          </a:prstGeom>
          <a:noFill/>
          <a:ln w="9525">
            <a:noFill/>
            <a:miter lim="800000"/>
          </a:ln>
        </p:spPr>
        <p:txBody>
          <a:bodyPr wrap="square" lIns="91374" tIns="45687" rIns="91374" bIns="45687">
            <a:spAutoFit/>
          </a:bodyPr>
          <a:lstStyle>
            <a:defPPr>
              <a:defRPr lang="zh-CN"/>
            </a:defPPr>
            <a:lvl1pPr algn="just">
              <a:spcBef>
                <a:spcPct val="50000"/>
              </a:spcBef>
              <a:defRPr sz="3600" b="1" u="sng">
                <a:solidFill>
                  <a:srgbClr val="FF0000"/>
                </a:solidFill>
                <a:latin typeface="Times New Roman" panose="02020603050405020304" pitchFamily="18" charset="0"/>
                <a:cs typeface="Times New Roman" panose="02020603050405020304" pitchFamily="18" charset="0"/>
              </a:defRPr>
            </a:lvl1pPr>
          </a:lstStyle>
          <a:p>
            <a:r>
              <a:rPr lang="en-US" altLang="en-US" dirty="0" err="1"/>
              <a:t>Dấu</a:t>
            </a:r>
            <a:r>
              <a:rPr lang="en-US" altLang="en-US" dirty="0"/>
              <a:t> </a:t>
            </a:r>
            <a:r>
              <a:rPr lang="en-US" altLang="en-US" dirty="0" err="1"/>
              <a:t>hiệu</a:t>
            </a:r>
            <a:r>
              <a:rPr lang="en-US" altLang="en-US" dirty="0"/>
              <a:t> </a:t>
            </a:r>
            <a:r>
              <a:rPr lang="en-US" altLang="en-US" dirty="0" err="1"/>
              <a:t>bên</a:t>
            </a:r>
            <a:r>
              <a:rPr lang="en-US" altLang="en-US" dirty="0"/>
              <a:t> </a:t>
            </a:r>
            <a:r>
              <a:rPr lang="en-US" altLang="en-US" dirty="0" err="1"/>
              <a:t>ngoài</a:t>
            </a:r>
            <a:r>
              <a:rPr lang="en-US" altLang="en-US" dirty="0"/>
              <a:t> </a:t>
            </a:r>
            <a:r>
              <a:rPr lang="en-US" altLang="en-US" dirty="0" err="1"/>
              <a:t>của</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trao</a:t>
            </a:r>
            <a:r>
              <a:rPr lang="en-US" altLang="en-US" dirty="0"/>
              <a:t> </a:t>
            </a:r>
            <a:r>
              <a:rPr lang="en-US" altLang="en-US" dirty="0" err="1"/>
              <a:t>đổi</a:t>
            </a:r>
            <a:r>
              <a:rPr lang="en-US" altLang="en-US" dirty="0"/>
              <a:t> </a:t>
            </a:r>
            <a:r>
              <a:rPr lang="en-US" altLang="en-US" dirty="0" err="1"/>
              <a:t>chất</a:t>
            </a:r>
            <a:r>
              <a:rPr lang="en-US" altLang="en-US" dirty="0"/>
              <a:t>:</a:t>
            </a:r>
          </a:p>
          <a:p>
            <a:r>
              <a:rPr lang="en-US" altLang="en-US" b="0" i="1" u="none" dirty="0">
                <a:solidFill>
                  <a:prstClr val="black"/>
                </a:solidFill>
                <a:sym typeface="+mn-ea"/>
              </a:rPr>
              <a:t>- </a:t>
            </a:r>
            <a:r>
              <a:rPr lang="en-US" altLang="en-US" b="0" i="1" u="none" dirty="0" err="1">
                <a:solidFill>
                  <a:prstClr val="black"/>
                </a:solidFill>
                <a:sym typeface="+mn-ea"/>
              </a:rPr>
              <a:t>Thải</a:t>
            </a:r>
            <a:r>
              <a:rPr lang="en-US" altLang="en-US" b="0" i="1" u="none" dirty="0">
                <a:solidFill>
                  <a:prstClr val="black"/>
                </a:solidFill>
                <a:sym typeface="+mn-ea"/>
              </a:rPr>
              <a:t> </a:t>
            </a:r>
            <a:r>
              <a:rPr lang="en-US" altLang="en-US" b="0" i="1" u="none" dirty="0" err="1">
                <a:solidFill>
                  <a:prstClr val="black"/>
                </a:solidFill>
                <a:sym typeface="+mn-ea"/>
              </a:rPr>
              <a:t>ra</a:t>
            </a:r>
            <a:r>
              <a:rPr lang="en-US" altLang="en-US" b="0" i="1" u="none" dirty="0">
                <a:solidFill>
                  <a:prstClr val="black"/>
                </a:solidFill>
                <a:sym typeface="+mn-ea"/>
              </a:rPr>
              <a:t>: </a:t>
            </a:r>
            <a:r>
              <a:rPr lang="en-US" altLang="en-US" b="0" i="1" u="none" dirty="0" err="1">
                <a:solidFill>
                  <a:prstClr val="black"/>
                </a:solidFill>
                <a:sym typeface="+mn-ea"/>
              </a:rPr>
              <a:t>Nước</a:t>
            </a:r>
            <a:r>
              <a:rPr lang="en-US" altLang="en-US" b="0" i="1" u="none" dirty="0">
                <a:solidFill>
                  <a:prstClr val="black"/>
                </a:solidFill>
                <a:sym typeface="+mn-ea"/>
              </a:rPr>
              <a:t> </a:t>
            </a:r>
            <a:r>
              <a:rPr lang="en-US" altLang="en-US" b="0" i="1" u="none" dirty="0" err="1">
                <a:solidFill>
                  <a:prstClr val="black"/>
                </a:solidFill>
                <a:sym typeface="+mn-ea"/>
              </a:rPr>
              <a:t>tiểu</a:t>
            </a:r>
            <a:r>
              <a:rPr lang="en-US" altLang="en-US" b="0" i="1" u="none" dirty="0">
                <a:solidFill>
                  <a:prstClr val="black"/>
                </a:solidFill>
                <a:sym typeface="+mn-ea"/>
              </a:rPr>
              <a:t>.</a:t>
            </a:r>
            <a:endParaRPr lang="en-ID" altLang="en-US" dirty="0">
              <a:sym typeface="Wingdings" panose="05000000000000000000" pitchFamily="2" charset="2"/>
            </a:endParaRPr>
          </a:p>
        </p:txBody>
      </p:sp>
    </p:spTree>
    <p:custDataLst>
      <p:tags r:id="rId1"/>
    </p:custDataLst>
    <p:extLst>
      <p:ext uri="{BB962C8B-B14F-4D97-AF65-F5344CB8AC3E}">
        <p14:creationId xmlns:p14="http://schemas.microsoft.com/office/powerpoint/2010/main" val="428688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500"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32013" y="1181516"/>
            <a:ext cx="10558871" cy="5155784"/>
          </a:xfrm>
          <a:prstGeom prst="rect">
            <a:avLst/>
          </a:prstGeom>
          <a:noFill/>
          <a:ln w="9525">
            <a:noFill/>
            <a:miter lim="800000"/>
          </a:ln>
        </p:spPr>
        <p:txBody>
          <a:bodyPr vert="horz" wrap="square" lIns="91374" tIns="45687" rIns="91374" bIns="45687"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just"/>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Trao</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đổi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khí</a:t>
            </a:r>
            <a:r>
              <a:rPr lang="en-US" sz="3100" dirty="0">
                <a:solidFill>
                  <a:schemeClr val="tx1"/>
                </a:solidFill>
                <a:latin typeface="Times New Roman" panose="02020603050405020304" pitchFamily="18" charset="0"/>
                <a:cs typeface="Times New Roman" panose="02020603050405020304" pitchFamily="18" charset="0"/>
              </a:rPr>
              <a:t> </a:t>
            </a:r>
            <a:r>
              <a:rPr lang="en-ID" altLang="en-US" sz="3100" dirty="0">
                <a:solidFill>
                  <a:schemeClr val="tx1"/>
                </a:solidFill>
                <a:latin typeface="Times New Roman" panose="02020603050405020304" pitchFamily="18" charset="0"/>
                <a:cs typeface="Times New Roman" panose="02020603050405020304" pitchFamily="18" charset="0"/>
              </a:rPr>
              <a:t>d</a:t>
            </a:r>
            <a:r>
              <a:rPr lang="en-US" sz="3100" dirty="0">
                <a:solidFill>
                  <a:schemeClr val="tx1"/>
                </a:solidFill>
                <a:latin typeface="Times New Roman" panose="02020603050405020304" pitchFamily="18" charset="0"/>
                <a:cs typeface="Times New Roman" panose="02020603050405020304" pitchFamily="18" charset="0"/>
              </a:rPr>
              <a:t>o </a:t>
            </a:r>
            <a:r>
              <a:rPr lang="en-US" sz="3100" b="1" i="1" dirty="0" err="1">
                <a:solidFill>
                  <a:schemeClr val="tx1"/>
                </a:solidFill>
                <a:latin typeface="Times New Roman" panose="02020603050405020304" pitchFamily="18" charset="0"/>
                <a:cs typeface="Times New Roman" panose="02020603050405020304" pitchFamily="18" charset="0"/>
              </a:rPr>
              <a:t>cơ</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quan</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hô</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hấp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Lấy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khí</a:t>
            </a:r>
            <a:r>
              <a:rPr lang="en-US" sz="3100" dirty="0">
                <a:solidFill>
                  <a:schemeClr val="tx1"/>
                </a:solidFill>
                <a:latin typeface="Times New Roman" panose="02020603050405020304" pitchFamily="18" charset="0"/>
                <a:cs typeface="Times New Roman" panose="02020603050405020304" pitchFamily="18" charset="0"/>
              </a:rPr>
              <a:t> ô – xi ; </a:t>
            </a:r>
            <a:r>
              <a:rPr lang="en-US" sz="3100" dirty="0" err="1">
                <a:solidFill>
                  <a:schemeClr val="tx1"/>
                </a:solidFill>
                <a:latin typeface="Times New Roman" panose="02020603050405020304" pitchFamily="18" charset="0"/>
                <a:cs typeface="Times New Roman" panose="02020603050405020304" pitchFamily="18" charset="0"/>
              </a:rPr>
              <a:t>Thải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khí</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 </a:t>
            </a:r>
            <a:r>
              <a:rPr lang="en-US" sz="3100" dirty="0" err="1">
                <a:solidFill>
                  <a:schemeClr val="tx1"/>
                </a:solidFill>
                <a:latin typeface="Times New Roman" panose="02020603050405020304" pitchFamily="18" charset="0"/>
                <a:cs typeface="Times New Roman" panose="02020603050405020304" pitchFamily="18" charset="0"/>
              </a:rPr>
              <a:t>bô</a:t>
            </a:r>
            <a:r>
              <a:rPr lang="en-US" sz="3100" dirty="0">
                <a:solidFill>
                  <a:schemeClr val="tx1"/>
                </a:solidFill>
                <a:latin typeface="Times New Roman" panose="02020603050405020304" pitchFamily="18" charset="0"/>
                <a:cs typeface="Times New Roman" panose="02020603050405020304" pitchFamily="18" charset="0"/>
              </a:rPr>
              <a:t> – </a:t>
            </a:r>
            <a:r>
              <a:rPr lang="en-US" sz="3100" dirty="0" err="1">
                <a:solidFill>
                  <a:schemeClr val="tx1"/>
                </a:solidFill>
                <a:latin typeface="Times New Roman" panose="02020603050405020304" pitchFamily="18" charset="0"/>
                <a:cs typeface="Times New Roman" panose="02020603050405020304" pitchFamily="18" charset="0"/>
              </a:rPr>
              <a:t>níc</a:t>
            </a:r>
            <a:r>
              <a:rPr lang="en-US" sz="3100" dirty="0">
                <a:solidFill>
                  <a:schemeClr val="tx1"/>
                </a:solidFill>
                <a:latin typeface="Times New Roman" panose="02020603050405020304" pitchFamily="18" charset="0"/>
                <a:cs typeface="Times New Roman" panose="02020603050405020304" pitchFamily="18" charset="0"/>
              </a:rPr>
              <a:t>. </a:t>
            </a:r>
          </a:p>
          <a:p>
            <a:pPr algn="just"/>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Trao</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đổi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thức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ăn</a:t>
            </a:r>
            <a:r>
              <a:rPr lang="en-US" sz="3100" dirty="0">
                <a:solidFill>
                  <a:schemeClr val="tx1"/>
                </a:solidFill>
                <a:latin typeface="Times New Roman" panose="02020603050405020304" pitchFamily="18" charset="0"/>
                <a:cs typeface="Times New Roman" panose="02020603050405020304" pitchFamily="18" charset="0"/>
              </a:rPr>
              <a:t> </a:t>
            </a:r>
            <a:r>
              <a:rPr lang="en-ID" altLang="en-US" sz="3100" dirty="0">
                <a:solidFill>
                  <a:schemeClr val="tx1"/>
                </a:solidFill>
                <a:latin typeface="Times New Roman" panose="02020603050405020304" pitchFamily="18" charset="0"/>
                <a:cs typeface="Times New Roman" panose="02020603050405020304" pitchFamily="18" charset="0"/>
              </a:rPr>
              <a:t>d</a:t>
            </a:r>
            <a:r>
              <a:rPr lang="en-US" sz="3100" dirty="0">
                <a:solidFill>
                  <a:schemeClr val="tx1"/>
                </a:solidFill>
                <a:latin typeface="Times New Roman" panose="02020603050405020304" pitchFamily="18" charset="0"/>
                <a:cs typeface="Times New Roman" panose="02020603050405020304" pitchFamily="18" charset="0"/>
              </a:rPr>
              <a:t>o</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cơ</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quan</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tiêu</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hoá</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thực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hiện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Lấy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nước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và</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thức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ăn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chứa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chất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dinh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dưỡng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cần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cho</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Thải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cặn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bã</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phân</a:t>
            </a:r>
            <a:r>
              <a:rPr lang="en-US" sz="3100" dirty="0">
                <a:solidFill>
                  <a:schemeClr val="tx1"/>
                </a:solidFill>
                <a:latin typeface="Times New Roman" panose="02020603050405020304" pitchFamily="18" charset="0"/>
                <a:cs typeface="Times New Roman" panose="02020603050405020304" pitchFamily="18" charset="0"/>
              </a:rPr>
              <a:t>).</a:t>
            </a:r>
          </a:p>
          <a:p>
            <a:pPr algn="just"/>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Bài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tiết</a:t>
            </a:r>
            <a:r>
              <a:rPr lang="en-US" sz="3100" dirty="0">
                <a:solidFill>
                  <a:schemeClr val="tx1"/>
                </a:solidFill>
                <a:latin typeface="Times New Roman" panose="02020603050405020304" pitchFamily="18" charset="0"/>
                <a:cs typeface="Times New Roman" panose="02020603050405020304" pitchFamily="18" charset="0"/>
              </a:rPr>
              <a:t> do </a:t>
            </a:r>
            <a:r>
              <a:rPr lang="en-US" sz="3100" b="1" i="1" dirty="0" err="1">
                <a:solidFill>
                  <a:schemeClr val="tx1"/>
                </a:solidFill>
                <a:latin typeface="Times New Roman" panose="02020603050405020304" pitchFamily="18" charset="0"/>
                <a:cs typeface="Times New Roman" panose="02020603050405020304" pitchFamily="18" charset="0"/>
              </a:rPr>
              <a:t>cơ</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quan</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bài</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tiết</a:t>
            </a:r>
            <a:r>
              <a:rPr lang="en-ID" altLang="en-US" sz="3100" b="1" i="1" dirty="0">
                <a:solidFill>
                  <a:schemeClr val="tx1"/>
                </a:solidFill>
                <a:latin typeface="Times New Roman" panose="02020603050405020304" pitchFamily="18" charset="0"/>
                <a:cs typeface="Times New Roman" panose="02020603050405020304" pitchFamily="18" charset="0"/>
              </a:rPr>
              <a:t> </a:t>
            </a:r>
            <a:r>
              <a:rPr lang="en-ID" altLang="en-US" sz="3100" dirty="0">
                <a:solidFill>
                  <a:schemeClr val="tx1"/>
                </a:solidFill>
                <a:latin typeface="Times New Roman" panose="02020603050405020304" pitchFamily="18" charset="0"/>
                <a:cs typeface="Times New Roman" panose="02020603050405020304" pitchFamily="18" charset="0"/>
              </a:rPr>
              <a:t>t</a:t>
            </a:r>
            <a:r>
              <a:rPr lang="en-US" sz="3100" dirty="0" err="1">
                <a:solidFill>
                  <a:schemeClr val="tx1"/>
                </a:solidFill>
                <a:latin typeface="Times New Roman" panose="02020603050405020304" pitchFamily="18" charset="0"/>
                <a:cs typeface="Times New Roman" panose="02020603050405020304" pitchFamily="18" charset="0"/>
              </a:rPr>
              <a:t>hải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nước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tiểu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và</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mồ</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hôi</a:t>
            </a:r>
            <a:r>
              <a:rPr lang="en-US" sz="3100" dirty="0">
                <a:solidFill>
                  <a:schemeClr val="tx1"/>
                </a:solidFill>
                <a:latin typeface="Times New Roman" panose="02020603050405020304" pitchFamily="18" charset="0"/>
                <a:cs typeface="Times New Roman" panose="02020603050405020304" pitchFamily="18" charset="0"/>
              </a:rPr>
              <a:t>.</a:t>
            </a:r>
          </a:p>
          <a:p>
            <a:pPr algn="just"/>
            <a:r>
              <a:rPr lang="en-US" sz="3100"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Cơ</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quan</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tuần</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b="1" i="1" dirty="0" err="1">
                <a:solidFill>
                  <a:schemeClr val="tx1"/>
                </a:solidFill>
                <a:latin typeface="Times New Roman" panose="02020603050405020304" pitchFamily="18" charset="0"/>
                <a:cs typeface="Times New Roman" panose="02020603050405020304" pitchFamily="18" charset="0"/>
              </a:rPr>
              <a:t>hoàn</a:t>
            </a:r>
            <a:r>
              <a:rPr lang="en-US" sz="3100" b="1" i="1"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đem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máu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chứa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chất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dinh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dưỡng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và</a:t>
            </a:r>
            <a:r>
              <a:rPr lang="en-US" sz="3100" dirty="0">
                <a:solidFill>
                  <a:schemeClr val="tx1"/>
                </a:solidFill>
                <a:latin typeface="Times New Roman" panose="02020603050405020304" pitchFamily="18" charset="0"/>
                <a:cs typeface="Times New Roman" panose="02020603050405020304" pitchFamily="18" charset="0"/>
              </a:rPr>
              <a:t> ô – xi </a:t>
            </a:r>
            <a:r>
              <a:rPr lang="en-US" sz="3100" dirty="0" err="1">
                <a:solidFill>
                  <a:schemeClr val="tx1"/>
                </a:solidFill>
                <a:latin typeface="Times New Roman" panose="02020603050405020304" pitchFamily="18" charset="0"/>
                <a:cs typeface="Times New Roman" panose="02020603050405020304" pitchFamily="18" charset="0"/>
              </a:rPr>
              <a:t>tới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tất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cả</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quan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của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và</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đem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chất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thải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chất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độc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từ</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quan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của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đến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quan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bài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tiết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thải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ngoài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và</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đem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khí</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 </a:t>
            </a:r>
            <a:r>
              <a:rPr lang="en-US" sz="3100" dirty="0" err="1">
                <a:solidFill>
                  <a:schemeClr val="tx1"/>
                </a:solidFill>
                <a:latin typeface="Times New Roman" panose="02020603050405020304" pitchFamily="18" charset="0"/>
                <a:cs typeface="Times New Roman" panose="02020603050405020304" pitchFamily="18" charset="0"/>
              </a:rPr>
              <a:t>bô</a:t>
            </a:r>
            <a:r>
              <a:rPr lang="en-US" sz="3100" dirty="0">
                <a:solidFill>
                  <a:schemeClr val="tx1"/>
                </a:solidFill>
                <a:latin typeface="Times New Roman" panose="02020603050405020304" pitchFamily="18" charset="0"/>
                <a:cs typeface="Times New Roman" panose="02020603050405020304" pitchFamily="18" charset="0"/>
              </a:rPr>
              <a:t> – </a:t>
            </a:r>
            <a:r>
              <a:rPr lang="en-US" sz="3100" dirty="0" err="1">
                <a:solidFill>
                  <a:schemeClr val="tx1"/>
                </a:solidFill>
                <a:latin typeface="Times New Roman" panose="02020603050405020304" pitchFamily="18" charset="0"/>
                <a:cs typeface="Times New Roman" panose="02020603050405020304" pitchFamily="18" charset="0"/>
              </a:rPr>
              <a:t>níc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đến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phổi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thải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ngoài</a:t>
            </a:r>
            <a:r>
              <a:rPr lang="en-US" sz="3100" dirty="0">
                <a:solidFill>
                  <a:schemeClr val="tx1"/>
                </a:solidFill>
                <a:latin typeface="Times New Roman" panose="02020603050405020304" pitchFamily="18" charset="0"/>
                <a:cs typeface="Times New Roman" panose="02020603050405020304" pitchFamily="18" charset="0"/>
              </a:rPr>
              <a:t>.</a:t>
            </a:r>
          </a:p>
        </p:txBody>
      </p:sp>
      <p:sp>
        <p:nvSpPr>
          <p:cNvPr id="2" name="Horizontal Scroll 1"/>
          <p:cNvSpPr/>
          <p:nvPr/>
        </p:nvSpPr>
        <p:spPr>
          <a:xfrm>
            <a:off x="1722204" y="0"/>
            <a:ext cx="9249208" cy="1502624"/>
          </a:xfrm>
          <a:prstGeom prst="horizontalScroll">
            <a:avLst/>
          </a:prstGeom>
        </p:spPr>
        <p:style>
          <a:lnRef idx="1">
            <a:schemeClr val="accent5"/>
          </a:lnRef>
          <a:fillRef idx="2">
            <a:schemeClr val="accent5"/>
          </a:fillRef>
          <a:effectRef idx="1">
            <a:schemeClr val="accent5"/>
          </a:effectRef>
          <a:fontRef idx="minor">
            <a:schemeClr val="dk1"/>
          </a:fontRef>
        </p:style>
        <p:txBody>
          <a:bodyPr lIns="91374" tIns="45687" rIns="91374" bIns="45687" spcCol="0"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Những biểu hiện của quá trình trao đ</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ổ</a:t>
            </a:r>
            <a:r>
              <a:rPr lang="vi-V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i chất và các cơ quan thực hiện quá trình đó là:</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73296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864" y="-32991"/>
            <a:ext cx="13110601" cy="7070968"/>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7" y="2846881"/>
            <a:ext cx="12193527" cy="4154737"/>
          </a:xfrm>
          <a:prstGeom prst="rect">
            <a:avLst/>
          </a:prstGeom>
        </p:spPr>
      </p:pic>
      <p:pic>
        <p:nvPicPr>
          <p:cNvPr id="13"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29" y="644471"/>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136" y="3777416"/>
            <a:ext cx="1377305" cy="12577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382169" y="3792393"/>
            <a:ext cx="184731" cy="1131848"/>
          </a:xfrm>
          <a:prstGeom prst="rect">
            <a:avLst/>
          </a:prstGeom>
        </p:spPr>
        <p:txBody>
          <a:bodyPr wrap="none" lIns="91372" tIns="45686" rIns="91372" bIns="45686">
            <a:spAutoFit/>
          </a:bodyPr>
          <a:lstStyle/>
          <a:p>
            <a:pPr algn="ctr"/>
            <a:endParaRPr lang="zh-CN" altLang="en-US" sz="6800" b="1" dirty="0">
              <a:solidFill>
                <a:srgbClr val="FF5E74"/>
              </a:solidFill>
              <a:effectLst>
                <a:glow rad="165100">
                  <a:prstClr val="white"/>
                </a:glow>
                <a:outerShdw blurRad="50800" dist="38100" dir="8100000" algn="tr" rotWithShape="0">
                  <a:prstClr val="black">
                    <a:alpha val="40000"/>
                  </a:prstClr>
                </a:outerShdw>
              </a:effectLst>
              <a:latin typeface="方正稚艺_GBK" pitchFamily="65" charset="-122"/>
              <a:ea typeface="方正稚艺_GBK" pitchFamily="65" charset="-122"/>
            </a:endParaRPr>
          </a:p>
        </p:txBody>
      </p:sp>
      <p:pic>
        <p:nvPicPr>
          <p:cNvPr id="11"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241" y="183599"/>
            <a:ext cx="807115" cy="737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4696" y="1526874"/>
            <a:ext cx="860657" cy="7859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3031743" y="2915231"/>
            <a:ext cx="6700863" cy="1754324"/>
          </a:xfrm>
          <a:prstGeom prst="rect">
            <a:avLst/>
          </a:prstGeom>
          <a:noFill/>
        </p:spPr>
        <p:txBody>
          <a:bodyPr wrap="square" lIns="91372" tIns="45686" rIns="91372" bIns="45686">
            <a:spAutoFit/>
          </a:bodyPr>
          <a:lstStyle/>
          <a:p>
            <a:pPr algn="ctr"/>
            <a:r>
              <a:rPr lang="en-US" sz="3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rPr>
              <a:t>MỐI QUAN HỆ CỦA CÁC CƠ QUAN TRONG QUÁ TRÌNH TRAO ĐỔI CHẤT Ở NGƯỜI</a:t>
            </a:r>
          </a:p>
        </p:txBody>
      </p:sp>
      <p:sp>
        <p:nvSpPr>
          <p:cNvPr id="15" name="矩形 20">
            <a:extLst>
              <a:ext uri="{FF2B5EF4-FFF2-40B4-BE49-F238E27FC236}">
                <a16:creationId xmlns:a16="http://schemas.microsoft.com/office/drawing/2014/main" id="{A57634D4-22E9-4464-AF78-A1F7E1C2A818}"/>
              </a:ext>
            </a:extLst>
          </p:cNvPr>
          <p:cNvSpPr/>
          <p:nvPr/>
        </p:nvSpPr>
        <p:spPr>
          <a:xfrm>
            <a:off x="4216598" y="1869382"/>
            <a:ext cx="4165643" cy="923261"/>
          </a:xfrm>
          <a:prstGeom prst="rect">
            <a:avLst/>
          </a:prstGeom>
        </p:spPr>
        <p:txBody>
          <a:bodyPr wrap="square" lIns="91372" tIns="45686" rIns="91372" bIns="45686">
            <a:spAutoFit/>
          </a:bodyPr>
          <a:lstStyle/>
          <a:p>
            <a:pPr algn="ctr"/>
            <a:r>
              <a:rPr lang="en-US" altLang="zh-CN" sz="5400" b="1" dirty="0" err="1">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Hoạt</a:t>
            </a:r>
            <a:r>
              <a:rPr lang="en-US" altLang="zh-CN" sz="5400" b="1" dirty="0">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 </a:t>
            </a:r>
            <a:r>
              <a:rPr lang="en-US" altLang="zh-CN" sz="5400" b="1" dirty="0" err="1">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động</a:t>
            </a:r>
            <a:r>
              <a:rPr lang="en-US" altLang="zh-CN" sz="5400" b="1" dirty="0">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 2</a:t>
            </a:r>
          </a:p>
        </p:txBody>
      </p:sp>
    </p:spTree>
    <p:extLst>
      <p:ext uri="{BB962C8B-B14F-4D97-AF65-F5344CB8AC3E}">
        <p14:creationId xmlns:p14="http://schemas.microsoft.com/office/powerpoint/2010/main" val="255667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1500"/>
                            </p:stCondLst>
                            <p:childTnLst>
                              <p:par>
                                <p:cTn id="34" presetID="41" presetClass="entr" presetSubtype="0" fill="hold" grpId="0" nodeType="afterEffect" nodePh="1">
                                  <p:stCondLst>
                                    <p:cond delay="0"/>
                                  </p:stCondLst>
                                  <p:endCondLst>
                                    <p:cond evt="begin" delay="0">
                                      <p:tn val="34"/>
                                    </p:cond>
                                  </p:end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par>
                                <p:cTn id="41" presetID="26" presetClass="emph" presetSubtype="0" fill="hold" grpId="1" nodeType="withEffect" nodePh="1">
                                  <p:stCondLst>
                                    <p:cond delay="0"/>
                                  </p:stCondLst>
                                  <p:endCondLst>
                                    <p:cond evt="begin" delay="0">
                                      <p:tn val="41"/>
                                    </p:cond>
                                  </p:endCondLst>
                                  <p:iterate type="lt">
                                    <p:tmPct val="0"/>
                                  </p:iterate>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par>
                          <p:cTn id="48" fill="hold">
                            <p:stCondLst>
                              <p:cond delay="2500"/>
                            </p:stCondLst>
                            <p:childTnLst>
                              <p:par>
                                <p:cTn id="49" presetID="26" presetClass="emph" presetSubtype="0" fill="hold" grpId="1" nodeType="after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par>
                          <p:cTn id="52" fill="hold">
                            <p:stCondLst>
                              <p:cond delay="3000"/>
                            </p:stCondLst>
                            <p:childTnLst>
                              <p:par>
                                <p:cTn id="53" presetID="22" presetClass="entr" presetSubtype="4"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par>
                          <p:cTn id="56" fill="hold">
                            <p:stCondLst>
                              <p:cond delay="3500"/>
                            </p:stCondLst>
                            <p:childTnLst>
                              <p:par>
                                <p:cTn id="57" presetID="26" presetClass="emph" presetSubtype="0" fill="hold" grpId="1" nodeType="afterEffect">
                                  <p:stCondLst>
                                    <p:cond delay="0"/>
                                  </p:stCondLst>
                                  <p:childTnLst>
                                    <p:animEffect transition="out" filter="fade">
                                      <p:cBhvr>
                                        <p:cTn id="58" dur="500" tmFilter="0, 0; .2, .5; .8, .5; 1, 0"/>
                                        <p:tgtEl>
                                          <p:spTgt spid="4"/>
                                        </p:tgtEl>
                                      </p:cBhvr>
                                    </p:animEffect>
                                    <p:animScale>
                                      <p:cBhvr>
                                        <p:cTn id="5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69250" y="14992"/>
            <a:ext cx="2533336" cy="704539"/>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THỨC ĂN VÀ NƯỚC UỐNG</a:t>
            </a:r>
          </a:p>
        </p:txBody>
      </p:sp>
      <p:sp>
        <p:nvSpPr>
          <p:cNvPr id="8" name="Rounded Rectangle 7"/>
          <p:cNvSpPr/>
          <p:nvPr/>
        </p:nvSpPr>
        <p:spPr>
          <a:xfrm>
            <a:off x="6700621" y="14992"/>
            <a:ext cx="2533336" cy="704539"/>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KHÔNG KHÍ</a:t>
            </a:r>
          </a:p>
        </p:txBody>
      </p:sp>
      <p:sp>
        <p:nvSpPr>
          <p:cNvPr id="10" name="Rectangle 9"/>
          <p:cNvSpPr/>
          <p:nvPr/>
        </p:nvSpPr>
        <p:spPr>
          <a:xfrm>
            <a:off x="1094297" y="959381"/>
            <a:ext cx="8293713" cy="4841812"/>
          </a:xfrm>
          <a:prstGeom prst="rect">
            <a:avLst/>
          </a:prstGeom>
          <a:noFill/>
          <a:ln w="12700" cap="flat" cmpd="sng" algn="ctr">
            <a:solidFill>
              <a:srgbClr val="4472C4">
                <a:shade val="50000"/>
              </a:srgbClr>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10"/>
          <p:cNvSpPr/>
          <p:nvPr/>
        </p:nvSpPr>
        <p:spPr>
          <a:xfrm>
            <a:off x="1371623" y="1199220"/>
            <a:ext cx="1454030" cy="659567"/>
          </a:xfrm>
          <a:prstGeom prst="rect">
            <a:avLst/>
          </a:prstGeom>
          <a:solidFill>
            <a:srgbClr val="FF99FF"/>
          </a:solidFill>
          <a:ln w="12700" cap="flat" cmpd="sng" algn="ctr">
            <a:solidFill>
              <a:srgbClr val="FF99FF"/>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Tiêu</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hoá</a:t>
            </a:r>
            <a:endPar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2" name="Rectangle 11"/>
          <p:cNvSpPr/>
          <p:nvPr/>
        </p:nvSpPr>
        <p:spPr>
          <a:xfrm>
            <a:off x="7390155" y="1199229"/>
            <a:ext cx="1558989" cy="659567"/>
          </a:xfrm>
          <a:prstGeom prst="rect">
            <a:avLst/>
          </a:prstGeom>
          <a:solidFill>
            <a:srgbClr val="FF99FF"/>
          </a:solidFill>
          <a:ln w="12700" cap="flat" cmpd="sng" algn="ctr">
            <a:solidFill>
              <a:srgbClr val="FF99FF"/>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Hô</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hấp</a:t>
            </a:r>
            <a:endPar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3" name="Rectangle 12"/>
          <p:cNvSpPr/>
          <p:nvPr/>
        </p:nvSpPr>
        <p:spPr>
          <a:xfrm>
            <a:off x="2968053" y="2660762"/>
            <a:ext cx="4362141" cy="659567"/>
          </a:xfrm>
          <a:prstGeom prst="rect">
            <a:avLst/>
          </a:prstGeom>
          <a:solidFill>
            <a:srgbClr val="FF99FF"/>
          </a:solidFill>
          <a:ln w="12700" cap="flat" cmpd="sng" algn="ctr">
            <a:solidFill>
              <a:srgbClr val="FF99FF"/>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Tuần</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hoàn</a:t>
            </a:r>
            <a:endPar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4" name="Rectangle 13"/>
          <p:cNvSpPr/>
          <p:nvPr/>
        </p:nvSpPr>
        <p:spPr>
          <a:xfrm>
            <a:off x="2825652" y="4709393"/>
            <a:ext cx="2518347" cy="659567"/>
          </a:xfrm>
          <a:prstGeom prst="rect">
            <a:avLst/>
          </a:prstGeom>
          <a:solidFill>
            <a:srgbClr val="FF99FF"/>
          </a:solidFill>
          <a:ln w="12700" cap="flat" cmpd="sng" algn="ctr">
            <a:solidFill>
              <a:srgbClr val="FF99FF"/>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Tất</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cả</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cơ</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quan</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của</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cơ</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thể</a:t>
            </a:r>
            <a:endPar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5" name="Rectangle 14"/>
          <p:cNvSpPr/>
          <p:nvPr/>
        </p:nvSpPr>
        <p:spPr>
          <a:xfrm>
            <a:off x="6655655" y="4709392"/>
            <a:ext cx="1929980" cy="659567"/>
          </a:xfrm>
          <a:prstGeom prst="rect">
            <a:avLst/>
          </a:prstGeom>
          <a:solidFill>
            <a:srgbClr val="FF99FF"/>
          </a:solidFill>
          <a:ln w="12700" cap="flat" cmpd="sng" algn="ctr">
            <a:solidFill>
              <a:srgbClr val="FF99FF"/>
            </a:solidFill>
            <a:prstDash val="solid"/>
            <a:miter lim="800000"/>
          </a:ln>
          <a:effectLst/>
        </p:spPr>
        <p:txBody>
          <a:bodyPr lIns="91374" tIns="45687" rIns="91374" bIns="45687"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tiết</a:t>
            </a:r>
            <a:endParaRPr kumimoji="0" lang="en-US" sz="24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cxnSp>
        <p:nvCxnSpPr>
          <p:cNvPr id="18" name="Elbow Connector 17"/>
          <p:cNvCxnSpPr/>
          <p:nvPr/>
        </p:nvCxnSpPr>
        <p:spPr>
          <a:xfrm rot="5400000">
            <a:off x="1071067" y="1664674"/>
            <a:ext cx="338789" cy="727015"/>
          </a:xfrm>
          <a:prstGeom prst="bentConnector2">
            <a:avLst/>
          </a:prstGeom>
          <a:ln w="28575">
            <a:tailEnd type="arrow"/>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269818" y="1966744"/>
            <a:ext cx="1469036" cy="461665"/>
          </a:xfrm>
          <a:prstGeom prst="rect">
            <a:avLst/>
          </a:prstGeom>
          <a:noFill/>
        </p:spPr>
        <p:txBody>
          <a:bodyPr wrap="square" lIns="91374" tIns="45687" rIns="91374" bIns="45687" rtlCol="0">
            <a:spAutoFit/>
          </a:bodyPr>
          <a:lstStyle/>
          <a:p>
            <a:pPr algn="ctr"/>
            <a:r>
              <a:rPr lang="en-US" sz="2400" b="1" dirty="0">
                <a:latin typeface="Times New Roman" pitchFamily="18" charset="0"/>
                <a:cs typeface="Times New Roman" pitchFamily="18" charset="0"/>
              </a:rPr>
              <a:t>PHÂN</a:t>
            </a:r>
          </a:p>
        </p:txBody>
      </p:sp>
      <p:cxnSp>
        <p:nvCxnSpPr>
          <p:cNvPr id="27" name="Straight Arrow Connector 26"/>
          <p:cNvCxnSpPr>
            <a:endCxn id="11" idx="0"/>
          </p:cNvCxnSpPr>
          <p:nvPr/>
        </p:nvCxnSpPr>
        <p:spPr>
          <a:xfrm>
            <a:off x="2098638" y="719531"/>
            <a:ext cx="0" cy="479689"/>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8139684" y="719531"/>
            <a:ext cx="0" cy="479689"/>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cxnSp>
        <p:nvCxnSpPr>
          <p:cNvPr id="37" name="Elbow Connector 36"/>
          <p:cNvCxnSpPr/>
          <p:nvPr/>
        </p:nvCxnSpPr>
        <p:spPr>
          <a:xfrm rot="16200000" flipH="1">
            <a:off x="9065304" y="1525261"/>
            <a:ext cx="338789" cy="1005840"/>
          </a:xfrm>
          <a:prstGeom prst="bentConnector2">
            <a:avLst/>
          </a:prstGeom>
          <a:ln w="28575">
            <a:tailEnd type="arrow"/>
          </a:ln>
        </p:spPr>
        <p:style>
          <a:lnRef idx="3">
            <a:schemeClr val="dk1"/>
          </a:lnRef>
          <a:fillRef idx="0">
            <a:schemeClr val="dk1"/>
          </a:fillRef>
          <a:effectRef idx="2">
            <a:schemeClr val="dk1"/>
          </a:effectRef>
          <a:fontRef idx="minor">
            <a:schemeClr val="tx1"/>
          </a:fontRef>
        </p:style>
      </p:cxnSp>
      <p:cxnSp>
        <p:nvCxnSpPr>
          <p:cNvPr id="1029" name="Straight Connector 1028"/>
          <p:cNvCxnSpPr>
            <a:stCxn id="11" idx="2"/>
          </p:cNvCxnSpPr>
          <p:nvPr/>
        </p:nvCxnSpPr>
        <p:spPr>
          <a:xfrm>
            <a:off x="2098638" y="1858787"/>
            <a:ext cx="0" cy="548640"/>
          </a:xfrm>
          <a:prstGeom prst="line">
            <a:avLst/>
          </a:prstGeom>
          <a:ln w="28575"/>
        </p:spPr>
        <p:style>
          <a:lnRef idx="3">
            <a:schemeClr val="dk1"/>
          </a:lnRef>
          <a:fillRef idx="0">
            <a:schemeClr val="dk1"/>
          </a:fillRef>
          <a:effectRef idx="2">
            <a:schemeClr val="dk1"/>
          </a:effectRef>
          <a:fontRef idx="minor">
            <a:schemeClr val="tx1"/>
          </a:fontRef>
        </p:style>
      </p:cxnSp>
      <p:cxnSp>
        <p:nvCxnSpPr>
          <p:cNvPr id="1034" name="Straight Connector 1033"/>
          <p:cNvCxnSpPr/>
          <p:nvPr/>
        </p:nvCxnSpPr>
        <p:spPr>
          <a:xfrm>
            <a:off x="2083648" y="2425417"/>
            <a:ext cx="133411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3417773" y="2428409"/>
            <a:ext cx="0" cy="274320"/>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cxnSp>
        <p:nvCxnSpPr>
          <p:cNvPr id="47" name="Elbow Connector 46"/>
          <p:cNvCxnSpPr/>
          <p:nvPr/>
        </p:nvCxnSpPr>
        <p:spPr>
          <a:xfrm rot="5400000">
            <a:off x="6913133" y="1493026"/>
            <a:ext cx="274320" cy="1005840"/>
          </a:xfrm>
          <a:prstGeom prst="bentConnector2">
            <a:avLst/>
          </a:prstGeom>
          <a:ln w="28575">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6562378" y="2148096"/>
            <a:ext cx="0" cy="479689"/>
          </a:xfrm>
          <a:prstGeom prst="straightConnector1">
            <a:avLst/>
          </a:prstGeom>
          <a:ln w="28575">
            <a:tailEnd type="arrow"/>
          </a:ln>
        </p:spPr>
        <p:style>
          <a:lnRef idx="3">
            <a:schemeClr val="dk1"/>
          </a:lnRef>
          <a:fillRef idx="0">
            <a:schemeClr val="dk1"/>
          </a:fillRef>
          <a:effectRef idx="2">
            <a:schemeClr val="dk1"/>
          </a:effectRef>
          <a:fontRef idx="minor">
            <a:schemeClr val="tx1"/>
          </a:fontRef>
        </p:style>
      </p:cxnSp>
      <p:cxnSp>
        <p:nvCxnSpPr>
          <p:cNvPr id="1037" name="Elbow Connector 1036"/>
          <p:cNvCxnSpPr>
            <a:stCxn id="13" idx="3"/>
            <a:endCxn id="12" idx="2"/>
          </p:cNvCxnSpPr>
          <p:nvPr/>
        </p:nvCxnSpPr>
        <p:spPr>
          <a:xfrm flipV="1">
            <a:off x="7330194" y="1858796"/>
            <a:ext cx="839456" cy="1131750"/>
          </a:xfrm>
          <a:prstGeom prst="bentConnector2">
            <a:avLst/>
          </a:prstGeom>
          <a:ln w="28575">
            <a:tailEnd type="arrow"/>
          </a:ln>
        </p:spPr>
        <p:style>
          <a:lnRef idx="3">
            <a:schemeClr val="dk1"/>
          </a:lnRef>
          <a:fillRef idx="0">
            <a:schemeClr val="dk1"/>
          </a:fillRef>
          <a:effectRef idx="2">
            <a:schemeClr val="dk1"/>
          </a:effectRef>
          <a:fontRef idx="minor">
            <a:schemeClr val="tx1"/>
          </a:fontRef>
        </p:style>
      </p:cxnSp>
      <p:sp>
        <p:nvSpPr>
          <p:cNvPr id="52" name="TextBox 51"/>
          <p:cNvSpPr txBox="1"/>
          <p:nvPr/>
        </p:nvSpPr>
        <p:spPr>
          <a:xfrm>
            <a:off x="9833543" y="1867794"/>
            <a:ext cx="3702576" cy="830997"/>
          </a:xfrm>
          <a:prstGeom prst="rect">
            <a:avLst/>
          </a:prstGeom>
          <a:noFill/>
        </p:spPr>
        <p:txBody>
          <a:bodyPr wrap="square" lIns="91374" tIns="45687" rIns="91374" bIns="45687" rtlCol="0">
            <a:spAutoFit/>
          </a:bodyPr>
          <a:lstStyle/>
          <a:p>
            <a:r>
              <a:rPr lang="en-US" sz="2400" b="1" dirty="0">
                <a:latin typeface="Times New Roman" pitchFamily="18" charset="0"/>
                <a:cs typeface="Times New Roman" pitchFamily="18" charset="0"/>
              </a:rPr>
              <a:t>KHÍ </a:t>
            </a:r>
          </a:p>
          <a:p>
            <a:r>
              <a:rPr lang="en-US" sz="2400" b="1" dirty="0">
                <a:latin typeface="Times New Roman" pitchFamily="18" charset="0"/>
                <a:cs typeface="Times New Roman" pitchFamily="18" charset="0"/>
              </a:rPr>
              <a:t>CÁC – BÔ – NÍC </a:t>
            </a:r>
          </a:p>
        </p:txBody>
      </p:sp>
      <p:cxnSp>
        <p:nvCxnSpPr>
          <p:cNvPr id="1042" name="Straight Arrow Connector 1041"/>
          <p:cNvCxnSpPr/>
          <p:nvPr/>
        </p:nvCxnSpPr>
        <p:spPr>
          <a:xfrm>
            <a:off x="3447735" y="3320329"/>
            <a:ext cx="0" cy="1389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702586" y="3320329"/>
            <a:ext cx="0" cy="1389064"/>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6880501" y="3320328"/>
            <a:ext cx="0" cy="1389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rot="16200000" flipH="1">
            <a:off x="8427891" y="4125538"/>
            <a:ext cx="182880" cy="2651760"/>
          </a:xfrm>
          <a:prstGeom prst="bentConnector2">
            <a:avLst/>
          </a:prstGeom>
          <a:ln w="28575">
            <a:tailEnd type="arrow"/>
          </a:ln>
        </p:spPr>
        <p:style>
          <a:lnRef idx="3">
            <a:schemeClr val="dk1"/>
          </a:lnRef>
          <a:fillRef idx="0">
            <a:schemeClr val="dk1"/>
          </a:fillRef>
          <a:effectRef idx="2">
            <a:schemeClr val="dk1"/>
          </a:effectRef>
          <a:fontRef idx="minor">
            <a:schemeClr val="tx1"/>
          </a:fontRef>
        </p:style>
      </p:cxnSp>
      <p:sp>
        <p:nvSpPr>
          <p:cNvPr id="61" name="TextBox 60"/>
          <p:cNvSpPr txBox="1"/>
          <p:nvPr/>
        </p:nvSpPr>
        <p:spPr>
          <a:xfrm>
            <a:off x="10193288" y="5053390"/>
            <a:ext cx="3327816" cy="830997"/>
          </a:xfrm>
          <a:prstGeom prst="rect">
            <a:avLst/>
          </a:prstGeom>
          <a:noFill/>
        </p:spPr>
        <p:txBody>
          <a:bodyPr wrap="square" lIns="91374" tIns="45687" rIns="91374" bIns="45687" rtlCol="0">
            <a:spAutoFit/>
          </a:bodyPr>
          <a:lstStyle/>
          <a:p>
            <a:r>
              <a:rPr lang="en-US" sz="2400" b="1" dirty="0">
                <a:latin typeface="Times New Roman" pitchFamily="18" charset="0"/>
                <a:cs typeface="Times New Roman" pitchFamily="18" charset="0"/>
              </a:rPr>
              <a:t>NƯỚC TIỂU</a:t>
            </a:r>
          </a:p>
          <a:p>
            <a:r>
              <a:rPr lang="en-US" sz="2400" b="1" dirty="0">
                <a:latin typeface="Times New Roman" pitchFamily="18" charset="0"/>
                <a:cs typeface="Times New Roman" pitchFamily="18" charset="0"/>
              </a:rPr>
              <a:t>MỒ HÔI </a:t>
            </a:r>
          </a:p>
        </p:txBody>
      </p:sp>
      <p:sp>
        <p:nvSpPr>
          <p:cNvPr id="62" name="TextBox 61"/>
          <p:cNvSpPr txBox="1"/>
          <p:nvPr/>
        </p:nvSpPr>
        <p:spPr>
          <a:xfrm>
            <a:off x="2188578" y="2005540"/>
            <a:ext cx="1229195" cy="384654"/>
          </a:xfrm>
          <a:prstGeom prst="rect">
            <a:avLst/>
          </a:prstGeom>
          <a:noFill/>
        </p:spPr>
        <p:txBody>
          <a:bodyPr wrap="square" lIns="91374" tIns="45687" rIns="91374" bIns="45687" rtlCol="0">
            <a:spAutoFit/>
          </a:bodyPr>
          <a:lstStyle/>
          <a:p>
            <a:r>
              <a:rPr lang="en-US" dirty="0"/>
              <a:t>…(1)….</a:t>
            </a:r>
          </a:p>
        </p:txBody>
      </p:sp>
      <p:sp>
        <p:nvSpPr>
          <p:cNvPr id="63" name="TextBox 62"/>
          <p:cNvSpPr txBox="1"/>
          <p:nvPr/>
        </p:nvSpPr>
        <p:spPr>
          <a:xfrm>
            <a:off x="2053668" y="1976696"/>
            <a:ext cx="2473363" cy="461598"/>
          </a:xfrm>
          <a:prstGeom prst="rect">
            <a:avLst/>
          </a:prstGeom>
          <a:noFill/>
        </p:spPr>
        <p:txBody>
          <a:bodyPr wrap="square" lIns="91374" tIns="45687" rIns="91374" bIns="45687" rtlCol="0">
            <a:spAutoFit/>
          </a:bodyPr>
          <a:lstStyle/>
          <a:p>
            <a:r>
              <a:rPr lang="en-US" sz="2400" b="1" dirty="0" err="1">
                <a:solidFill>
                  <a:srgbClr val="0070C0"/>
                </a:solidFill>
                <a:latin typeface="Times New Roman" pitchFamily="18" charset="0"/>
                <a:cs typeface="Times New Roman" pitchFamily="18" charset="0"/>
              </a:rPr>
              <a:t>Chất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dinh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dưỡng</a:t>
            </a:r>
            <a:endParaRPr lang="en-US" sz="2400" b="1" dirty="0">
              <a:solidFill>
                <a:srgbClr val="0070C0"/>
              </a:solidFill>
              <a:latin typeface="Times New Roman" pitchFamily="18" charset="0"/>
              <a:cs typeface="Times New Roman" pitchFamily="18" charset="0"/>
            </a:endParaRPr>
          </a:p>
        </p:txBody>
      </p:sp>
      <p:sp>
        <p:nvSpPr>
          <p:cNvPr id="64" name="TextBox 63"/>
          <p:cNvSpPr txBox="1"/>
          <p:nvPr/>
        </p:nvSpPr>
        <p:spPr>
          <a:xfrm>
            <a:off x="6483250" y="1747874"/>
            <a:ext cx="1229195" cy="384721"/>
          </a:xfrm>
          <a:prstGeom prst="rect">
            <a:avLst/>
          </a:prstGeom>
          <a:noFill/>
        </p:spPr>
        <p:txBody>
          <a:bodyPr wrap="square" lIns="91374" tIns="45687" rIns="91374" bIns="45687" rtlCol="0">
            <a:spAutoFit/>
          </a:bodyPr>
          <a:lstStyle/>
          <a:p>
            <a:r>
              <a:rPr lang="en-US" dirty="0"/>
              <a:t>….(2)….</a:t>
            </a:r>
          </a:p>
        </p:txBody>
      </p:sp>
      <p:sp>
        <p:nvSpPr>
          <p:cNvPr id="65" name="TextBox 64"/>
          <p:cNvSpPr txBox="1"/>
          <p:nvPr/>
        </p:nvSpPr>
        <p:spPr>
          <a:xfrm>
            <a:off x="6086008" y="1706712"/>
            <a:ext cx="1639568" cy="461598"/>
          </a:xfrm>
          <a:prstGeom prst="rect">
            <a:avLst/>
          </a:prstGeom>
          <a:noFill/>
        </p:spPr>
        <p:txBody>
          <a:bodyPr wrap="square" lIns="91374" tIns="45687" rIns="91374" bIns="45687" rtlCol="0">
            <a:spAutoFit/>
          </a:bodyPr>
          <a:lstStyle/>
          <a:p>
            <a:r>
              <a:rPr lang="en-US" sz="2400" b="1" dirty="0" err="1">
                <a:solidFill>
                  <a:srgbClr val="0070C0"/>
                </a:solidFill>
                <a:latin typeface="Times New Roman" pitchFamily="18" charset="0"/>
                <a:cs typeface="Times New Roman" pitchFamily="18" charset="0"/>
              </a:rPr>
              <a:t>Khí</a:t>
            </a:r>
            <a:r>
              <a:rPr lang="en-US" sz="2400" b="1" dirty="0">
                <a:solidFill>
                  <a:srgbClr val="0070C0"/>
                </a:solidFill>
                <a:latin typeface="Times New Roman" pitchFamily="18" charset="0"/>
                <a:cs typeface="Times New Roman" pitchFamily="18" charset="0"/>
              </a:rPr>
              <a:t> ô – xi </a:t>
            </a:r>
          </a:p>
        </p:txBody>
      </p:sp>
      <p:sp>
        <p:nvSpPr>
          <p:cNvPr id="66" name="TextBox 65"/>
          <p:cNvSpPr txBox="1"/>
          <p:nvPr/>
        </p:nvSpPr>
        <p:spPr>
          <a:xfrm>
            <a:off x="2368443" y="4017365"/>
            <a:ext cx="1229195" cy="384721"/>
          </a:xfrm>
          <a:prstGeom prst="rect">
            <a:avLst/>
          </a:prstGeom>
          <a:noFill/>
        </p:spPr>
        <p:txBody>
          <a:bodyPr wrap="square" lIns="91374" tIns="45687" rIns="91374" bIns="45687" rtlCol="0">
            <a:spAutoFit/>
          </a:bodyPr>
          <a:lstStyle/>
          <a:p>
            <a:r>
              <a:rPr lang="en-US" dirty="0"/>
              <a:t>….(3)….</a:t>
            </a:r>
          </a:p>
        </p:txBody>
      </p:sp>
      <p:sp>
        <p:nvSpPr>
          <p:cNvPr id="67" name="TextBox 66"/>
          <p:cNvSpPr txBox="1"/>
          <p:nvPr/>
        </p:nvSpPr>
        <p:spPr>
          <a:xfrm>
            <a:off x="1195491" y="3464164"/>
            <a:ext cx="2660739" cy="1200262"/>
          </a:xfrm>
          <a:prstGeom prst="rect">
            <a:avLst/>
          </a:prstGeom>
          <a:noFill/>
        </p:spPr>
        <p:txBody>
          <a:bodyPr wrap="square" lIns="91374" tIns="45687" rIns="91374" bIns="45687" rtlCol="0">
            <a:spAutoFit/>
          </a:bodyPr>
          <a:lstStyle/>
          <a:p>
            <a:pPr algn="ctr"/>
            <a:r>
              <a:rPr lang="en-US" sz="2400" b="1" dirty="0">
                <a:solidFill>
                  <a:srgbClr val="0070C0"/>
                </a:solidFill>
                <a:latin typeface="Times New Roman" pitchFamily="18" charset="0"/>
                <a:cs typeface="Times New Roman" pitchFamily="18" charset="0"/>
              </a:rPr>
              <a:t>Ô – xi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p>
          <a:p>
            <a:pPr algn="ct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dinh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dưỡng</a:t>
            </a:r>
            <a:endParaRPr lang="en-US" sz="2400" b="1" dirty="0">
              <a:solidFill>
                <a:srgbClr val="0070C0"/>
              </a:solidFill>
              <a:latin typeface="Times New Roman" pitchFamily="18" charset="0"/>
              <a:cs typeface="Times New Roman" pitchFamily="18" charset="0"/>
            </a:endParaRPr>
          </a:p>
        </p:txBody>
      </p:sp>
      <p:sp>
        <p:nvSpPr>
          <p:cNvPr id="68" name="TextBox 67"/>
          <p:cNvSpPr txBox="1"/>
          <p:nvPr/>
        </p:nvSpPr>
        <p:spPr>
          <a:xfrm>
            <a:off x="7390155" y="2965586"/>
            <a:ext cx="1229195" cy="384721"/>
          </a:xfrm>
          <a:prstGeom prst="rect">
            <a:avLst/>
          </a:prstGeom>
          <a:noFill/>
        </p:spPr>
        <p:txBody>
          <a:bodyPr wrap="square" lIns="91374" tIns="45687" rIns="91374" bIns="45687" rtlCol="0">
            <a:spAutoFit/>
          </a:bodyPr>
          <a:lstStyle/>
          <a:p>
            <a:r>
              <a:rPr lang="en-US" dirty="0"/>
              <a:t>….(5)….</a:t>
            </a:r>
          </a:p>
        </p:txBody>
      </p:sp>
      <p:sp>
        <p:nvSpPr>
          <p:cNvPr id="69" name="TextBox 68"/>
          <p:cNvSpPr txBox="1"/>
          <p:nvPr/>
        </p:nvSpPr>
        <p:spPr>
          <a:xfrm>
            <a:off x="7334377" y="2942137"/>
            <a:ext cx="2570811" cy="461598"/>
          </a:xfrm>
          <a:prstGeom prst="rect">
            <a:avLst/>
          </a:prstGeom>
          <a:noFill/>
        </p:spPr>
        <p:txBody>
          <a:bodyPr wrap="square" lIns="91374" tIns="45687" rIns="91374" bIns="45687" rtlCol="0">
            <a:spAutoFit/>
          </a:bodyPr>
          <a:lstStyle/>
          <a:p>
            <a:r>
              <a:rPr lang="en-US" sz="2400" b="1" dirty="0" err="1">
                <a:solidFill>
                  <a:srgbClr val="0070C0"/>
                </a:solidFill>
                <a:latin typeface="Times New Roman" pitchFamily="18" charset="0"/>
                <a:cs typeface="Times New Roman" pitchFamily="18" charset="0"/>
              </a:rPr>
              <a:t>Khí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các-bô-níc</a:t>
            </a:r>
            <a:r>
              <a:rPr lang="en-US" sz="2400" b="1" dirty="0">
                <a:solidFill>
                  <a:srgbClr val="0070C0"/>
                </a:solidFill>
                <a:latin typeface="Times New Roman" pitchFamily="18" charset="0"/>
                <a:cs typeface="Times New Roman" pitchFamily="18" charset="0"/>
              </a:rPr>
              <a:t> </a:t>
            </a:r>
          </a:p>
        </p:txBody>
      </p:sp>
      <p:sp>
        <p:nvSpPr>
          <p:cNvPr id="70" name="TextBox 69"/>
          <p:cNvSpPr txBox="1"/>
          <p:nvPr/>
        </p:nvSpPr>
        <p:spPr>
          <a:xfrm>
            <a:off x="6932983" y="3939875"/>
            <a:ext cx="1229195" cy="384721"/>
          </a:xfrm>
          <a:prstGeom prst="rect">
            <a:avLst/>
          </a:prstGeom>
          <a:noFill/>
        </p:spPr>
        <p:txBody>
          <a:bodyPr wrap="square" lIns="91374" tIns="45687" rIns="91374" bIns="45687" rtlCol="0">
            <a:spAutoFit/>
          </a:bodyPr>
          <a:lstStyle/>
          <a:p>
            <a:r>
              <a:rPr lang="en-US" dirty="0"/>
              <a:t>….(6)….</a:t>
            </a:r>
          </a:p>
        </p:txBody>
      </p:sp>
      <p:sp>
        <p:nvSpPr>
          <p:cNvPr id="71" name="TextBox 70"/>
          <p:cNvSpPr txBox="1"/>
          <p:nvPr/>
        </p:nvSpPr>
        <p:spPr>
          <a:xfrm>
            <a:off x="6815571" y="3890434"/>
            <a:ext cx="2128609" cy="461665"/>
          </a:xfrm>
          <a:prstGeom prst="rect">
            <a:avLst/>
          </a:prstGeom>
          <a:noFill/>
        </p:spPr>
        <p:txBody>
          <a:bodyPr wrap="square" lIns="91374" tIns="45687" rIns="91374" bIns="45687" rtlCol="0">
            <a:spAutoFit/>
          </a:bodyPr>
          <a:lstStyle/>
          <a:p>
            <a:r>
              <a:rPr lang="en-US" sz="2400" b="1" dirty="0" err="1">
                <a:solidFill>
                  <a:srgbClr val="0070C0"/>
                </a:solidFill>
                <a:latin typeface="Times New Roman" pitchFamily="18" charset="0"/>
                <a:cs typeface="Times New Roman" pitchFamily="18" charset="0"/>
              </a:rPr>
              <a:t>Chất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thải</a:t>
            </a:r>
            <a:endParaRPr lang="en-US" sz="2400" b="1" dirty="0">
              <a:solidFill>
                <a:srgbClr val="0070C0"/>
              </a:solidFill>
              <a:latin typeface="Times New Roman" pitchFamily="18" charset="0"/>
              <a:cs typeface="Times New Roman" pitchFamily="18" charset="0"/>
            </a:endParaRPr>
          </a:p>
        </p:txBody>
      </p:sp>
      <p:sp>
        <p:nvSpPr>
          <p:cNvPr id="72" name="TextBox 71"/>
          <p:cNvSpPr txBox="1"/>
          <p:nvPr/>
        </p:nvSpPr>
        <p:spPr>
          <a:xfrm>
            <a:off x="3702586" y="4027338"/>
            <a:ext cx="1229195" cy="384721"/>
          </a:xfrm>
          <a:prstGeom prst="rect">
            <a:avLst/>
          </a:prstGeom>
          <a:noFill/>
        </p:spPr>
        <p:txBody>
          <a:bodyPr wrap="square" lIns="91374" tIns="45687" rIns="91374" bIns="45687" rtlCol="0">
            <a:spAutoFit/>
          </a:bodyPr>
          <a:lstStyle/>
          <a:p>
            <a:r>
              <a:rPr lang="en-US" dirty="0"/>
              <a:t>….(4)….</a:t>
            </a:r>
          </a:p>
        </p:txBody>
      </p:sp>
      <p:sp>
        <p:nvSpPr>
          <p:cNvPr id="73" name="TextBox 72"/>
          <p:cNvSpPr txBox="1"/>
          <p:nvPr/>
        </p:nvSpPr>
        <p:spPr>
          <a:xfrm>
            <a:off x="3170867" y="3794260"/>
            <a:ext cx="3181636" cy="830930"/>
          </a:xfrm>
          <a:prstGeom prst="rect">
            <a:avLst/>
          </a:prstGeom>
          <a:noFill/>
        </p:spPr>
        <p:txBody>
          <a:bodyPr wrap="square" lIns="91374" tIns="45687" rIns="91374" bIns="45687" rtlCol="0">
            <a:spAutoFit/>
          </a:bodyPr>
          <a:lstStyle/>
          <a:p>
            <a:pPr algn="ctr"/>
            <a:r>
              <a:rPr lang="en-US" sz="2400" b="1" dirty="0" err="1">
                <a:solidFill>
                  <a:srgbClr val="0070C0"/>
                </a:solidFill>
                <a:latin typeface="Times New Roman" pitchFamily="18" charset="0"/>
                <a:cs typeface="Times New Roman" pitchFamily="18" charset="0"/>
              </a:rPr>
              <a:t>Khí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các-bô-níc</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chất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thải</a:t>
            </a:r>
            <a:endParaRPr lang="en-US" sz="2400" b="1" dirty="0">
              <a:solidFill>
                <a:srgbClr val="0070C0"/>
              </a:solidFill>
              <a:latin typeface="Times New Roman" pitchFamily="18" charset="0"/>
              <a:cs typeface="Times New Roman" pitchFamily="18" charset="0"/>
            </a:endParaRPr>
          </a:p>
        </p:txBody>
      </p:sp>
      <p:sp>
        <p:nvSpPr>
          <p:cNvPr id="74" name="TextBox 73"/>
          <p:cNvSpPr txBox="1"/>
          <p:nvPr/>
        </p:nvSpPr>
        <p:spPr>
          <a:xfrm>
            <a:off x="929390" y="5931877"/>
            <a:ext cx="11607380" cy="523220"/>
          </a:xfrm>
          <a:prstGeom prst="rect">
            <a:avLst/>
          </a:prstGeom>
          <a:noFill/>
        </p:spPr>
        <p:txBody>
          <a:bodyPr wrap="square" rtlCol="0">
            <a:spAutoFit/>
          </a:bodyPr>
          <a:lstStyle/>
          <a:p>
            <a:r>
              <a:rPr lang="en-US" sz="2800" i="1" dirty="0" err="1">
                <a:latin typeface="Times New Roman" pitchFamily="18" charset="0"/>
                <a:cs typeface="Times New Roman" pitchFamily="18" charset="0"/>
              </a:rPr>
              <a:t>Sơ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đồ</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mối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liên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hệ</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giữa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một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số</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quan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trong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đổi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chất</a:t>
            </a:r>
            <a:endParaRPr lang="en-US" sz="2800" i="1" dirty="0">
              <a:latin typeface="Times New Roman" pitchFamily="18" charset="0"/>
              <a:cs typeface="Times New Roman" pitchFamily="18" charset="0"/>
            </a:endParaRPr>
          </a:p>
        </p:txBody>
      </p:sp>
      <p:sp>
        <p:nvSpPr>
          <p:cNvPr id="76" name="Text Box 101"/>
          <p:cNvSpPr txBox="1">
            <a:spLocks noChangeArrowheads="1"/>
          </p:cNvSpPr>
          <p:nvPr/>
        </p:nvSpPr>
        <p:spPr bwMode="auto">
          <a:xfrm>
            <a:off x="704540" y="5557848"/>
            <a:ext cx="9503738" cy="1552453"/>
          </a:xfrm>
          <a:prstGeom prst="horizontalScroll">
            <a:avLst>
              <a:gd name="adj" fmla="val 16622"/>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wrap="square" lIns="91438" tIns="45719" rIns="91438" bIns="4571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Nhờ</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cơ</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quan</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nào</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mà</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quá</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trình</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trao</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đổi</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chất</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ở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bên</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trong</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cơ</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thể</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được</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thực</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 </a:t>
            </a:r>
            <a:r>
              <a:rPr kumimoji="0" lang="en-US" altLang="en-US" sz="3100" b="1" i="1" u="none" strike="noStrike" kern="0" cap="none" spc="0" normalizeH="0" baseline="0" noProof="0" dirty="0" err="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hiện</a:t>
            </a:r>
            <a:r>
              <a:rPr kumimoji="0" lang="en-US" altLang="en-US" sz="3100" b="1" i="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a:t>
            </a:r>
          </a:p>
        </p:txBody>
      </p:sp>
      <p:sp>
        <p:nvSpPr>
          <p:cNvPr id="78" name="Text Box 101"/>
          <p:cNvSpPr txBox="1">
            <a:spLocks noChangeArrowheads="1"/>
          </p:cNvSpPr>
          <p:nvPr/>
        </p:nvSpPr>
        <p:spPr bwMode="auto">
          <a:xfrm>
            <a:off x="712041" y="5573599"/>
            <a:ext cx="9421288" cy="1471491"/>
          </a:xfrm>
          <a:prstGeom prst="horizontalScroll">
            <a:avLst>
              <a:gd name="adj" fmla="val 14616"/>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wrap="square" lIns="91438" tIns="45719" rIns="91438" bIns="4571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altLang="en-US" sz="3100" b="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Nhờ cơ quan tuần hoàn mà quá trình trao đổi chất diễn ra ở bên trong cơ thể được thực hiện</a:t>
            </a:r>
            <a:r>
              <a:rPr kumimoji="0" lang="en-US" altLang="en-US" sz="3100" b="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rPr>
              <a:t>.</a:t>
            </a:r>
            <a:endParaRPr kumimoji="0" lang="vi-VN" altLang="en-US" sz="3100" b="1" u="none" strike="noStrike" kern="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uLnTx/>
              <a:uFillTx/>
              <a:latin typeface="Times New Roman" panose="02020603050405020304" pitchFamily="18" charset="0"/>
              <a:ea typeface="+mn-ea"/>
              <a:cs typeface="Times New Roman" panose="02020603050405020304" pitchFamily="18" charset="0"/>
            </a:endParaRPr>
          </a:p>
        </p:txBody>
      </p:sp>
      <p:pic>
        <p:nvPicPr>
          <p:cNvPr id="79" name="y2mate.com - Đồng hồ đếm ngược 1 phút_360p.mp4">
            <a:hlinkClick r:id="" action="ppaction://media"/>
          </p:cNvPr>
          <p:cNvPicPr>
            <a:picLocks noChangeAspect="1"/>
          </p:cNvPicPr>
          <p:nvPr>
            <a:videoFile r:link="rId2"/>
            <p:extLst>
              <p:ext uri="{DAA4B4D4-6D71-4841-9C94-3DE7FCFB9230}">
                <p14:media xmlns:p14="http://schemas.microsoft.com/office/powerpoint/2010/main" r:embed="rId3">
                  <p14:trim end="7951.9728"/>
                </p14:media>
              </p:ext>
            </p:extLst>
          </p:nvPr>
        </p:nvPicPr>
        <p:blipFill>
          <a:blip r:embed="rId5"/>
          <a:stretch>
            <a:fillRect/>
          </a:stretch>
        </p:blipFill>
        <p:spPr>
          <a:xfrm>
            <a:off x="10388815" y="0"/>
            <a:ext cx="1727618" cy="989351"/>
          </a:xfrm>
          <a:prstGeom prst="rect">
            <a:avLst/>
          </a:prstGeom>
        </p:spPr>
      </p:pic>
    </p:spTree>
    <p:custDataLst>
      <p:tags r:id="rId1"/>
    </p:custDataLst>
    <p:extLst>
      <p:ext uri="{BB962C8B-B14F-4D97-AF65-F5344CB8AC3E}">
        <p14:creationId xmlns:p14="http://schemas.microsoft.com/office/powerpoint/2010/main" val="2724136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22" presetClass="entr" presetSubtype="8"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par>
                                <p:cTn id="41" presetID="22" presetClass="entr" presetSubtype="8"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par>
                                <p:cTn id="44" presetID="22" presetClass="entr" presetSubtype="8" fill="hold" nodeType="with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wipe(left)">
                                      <p:cBhvr>
                                        <p:cTn id="46" dur="500"/>
                                        <p:tgtEl>
                                          <p:spTgt spid="1029"/>
                                        </p:tgtEl>
                                      </p:cBhvr>
                                    </p:animEffect>
                                  </p:childTnLst>
                                </p:cTn>
                              </p:par>
                              <p:par>
                                <p:cTn id="47" presetID="22" presetClass="entr" presetSubtype="8" fill="hold" nodeType="withEffect">
                                  <p:stCondLst>
                                    <p:cond delay="0"/>
                                  </p:stCondLst>
                                  <p:childTnLst>
                                    <p:set>
                                      <p:cBhvr>
                                        <p:cTn id="48" dur="1" fill="hold">
                                          <p:stCondLst>
                                            <p:cond delay="0"/>
                                          </p:stCondLst>
                                        </p:cTn>
                                        <p:tgtEl>
                                          <p:spTgt spid="1034"/>
                                        </p:tgtEl>
                                        <p:attrNameLst>
                                          <p:attrName>style.visibility</p:attrName>
                                        </p:attrNameLst>
                                      </p:cBhvr>
                                      <p:to>
                                        <p:strVal val="visible"/>
                                      </p:to>
                                    </p:set>
                                    <p:animEffect transition="in" filter="wipe(left)">
                                      <p:cBhvr>
                                        <p:cTn id="49" dur="500"/>
                                        <p:tgtEl>
                                          <p:spTgt spid="1034"/>
                                        </p:tgtEl>
                                      </p:cBhvr>
                                    </p:animEffect>
                                  </p:childTnLst>
                                </p:cTn>
                              </p:par>
                              <p:par>
                                <p:cTn id="50" presetID="22" presetClass="entr" presetSubtype="8"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500"/>
                                        <p:tgtEl>
                                          <p:spTgt spid="49"/>
                                        </p:tgtEl>
                                      </p:cBhvr>
                                    </p:animEffect>
                                  </p:childTnLst>
                                </p:cTn>
                              </p:par>
                              <p:par>
                                <p:cTn id="59" presetID="22" presetClass="entr" presetSubtype="8" fill="hold" nodeType="withEffect">
                                  <p:stCondLst>
                                    <p:cond delay="0"/>
                                  </p:stCondLst>
                                  <p:childTnLst>
                                    <p:set>
                                      <p:cBhvr>
                                        <p:cTn id="60" dur="1" fill="hold">
                                          <p:stCondLst>
                                            <p:cond delay="0"/>
                                          </p:stCondLst>
                                        </p:cTn>
                                        <p:tgtEl>
                                          <p:spTgt spid="1037"/>
                                        </p:tgtEl>
                                        <p:attrNameLst>
                                          <p:attrName>style.visibility</p:attrName>
                                        </p:attrNameLst>
                                      </p:cBhvr>
                                      <p:to>
                                        <p:strVal val="visible"/>
                                      </p:to>
                                    </p:set>
                                    <p:animEffect transition="in" filter="wipe(left)">
                                      <p:cBhvr>
                                        <p:cTn id="61" dur="500"/>
                                        <p:tgtEl>
                                          <p:spTgt spid="1037"/>
                                        </p:tgtEl>
                                      </p:cBhvr>
                                    </p:animEffect>
                                  </p:childTnLst>
                                </p:cTn>
                              </p:par>
                              <p:par>
                                <p:cTn id="62" presetID="22" presetClass="entr" presetSubtype="8" fill="hold" nodeType="withEffect">
                                  <p:stCondLst>
                                    <p:cond delay="0"/>
                                  </p:stCondLst>
                                  <p:childTnLst>
                                    <p:set>
                                      <p:cBhvr>
                                        <p:cTn id="63" dur="1" fill="hold">
                                          <p:stCondLst>
                                            <p:cond delay="0"/>
                                          </p:stCondLst>
                                        </p:cTn>
                                        <p:tgtEl>
                                          <p:spTgt spid="1042"/>
                                        </p:tgtEl>
                                        <p:attrNameLst>
                                          <p:attrName>style.visibility</p:attrName>
                                        </p:attrNameLst>
                                      </p:cBhvr>
                                      <p:to>
                                        <p:strVal val="visible"/>
                                      </p:to>
                                    </p:set>
                                    <p:animEffect transition="in" filter="wipe(left)">
                                      <p:cBhvr>
                                        <p:cTn id="64" dur="500"/>
                                        <p:tgtEl>
                                          <p:spTgt spid="1042"/>
                                        </p:tgtEl>
                                      </p:cBhvr>
                                    </p:animEffect>
                                  </p:childTnLst>
                                </p:cTn>
                              </p:par>
                              <p:par>
                                <p:cTn id="65" presetID="22" presetClass="entr" presetSubtype="8"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left)">
                                      <p:cBhvr>
                                        <p:cTn id="67" dur="500"/>
                                        <p:tgtEl>
                                          <p:spTgt spid="58"/>
                                        </p:tgtEl>
                                      </p:cBhvr>
                                    </p:animEffect>
                                  </p:childTnLst>
                                </p:cTn>
                              </p:par>
                              <p:par>
                                <p:cTn id="68" presetID="22" presetClass="entr" presetSubtype="8" fill="hold"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par>
                                <p:cTn id="71" presetID="22" presetClass="entr" presetSubtype="8"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left)">
                                      <p:cBhvr>
                                        <p:cTn id="73" dur="500"/>
                                        <p:tgtEl>
                                          <p:spTgt spid="6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wipe(left)">
                                      <p:cBhvr>
                                        <p:cTn id="76" dur="500"/>
                                        <p:tgtEl>
                                          <p:spTgt spid="6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left)">
                                      <p:cBhvr>
                                        <p:cTn id="79" dur="500"/>
                                        <p:tgtEl>
                                          <p:spTgt spid="64"/>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left)">
                                      <p:cBhvr>
                                        <p:cTn id="82" dur="500"/>
                                        <p:tgtEl>
                                          <p:spTgt spid="66"/>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wipe(left)">
                                      <p:cBhvr>
                                        <p:cTn id="85" dur="500"/>
                                        <p:tgtEl>
                                          <p:spTgt spid="68"/>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wipe(left)">
                                      <p:cBhvr>
                                        <p:cTn id="88" dur="500"/>
                                        <p:tgtEl>
                                          <p:spTgt spid="7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left)">
                                      <p:cBhvr>
                                        <p:cTn id="94" dur="500"/>
                                        <p:tgtEl>
                                          <p:spTgt spid="52"/>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wipe(down)">
                                      <p:cBhvr>
                                        <p:cTn id="97" dur="500"/>
                                        <p:tgtEl>
                                          <p:spTgt spid="6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fade">
                                      <p:cBhvr>
                                        <p:cTn id="100" dur="500"/>
                                        <p:tgtEl>
                                          <p:spTgt spid="74"/>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2939" fill="hold"/>
                                        <p:tgtEl>
                                          <p:spTgt spid="79"/>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cTn>
                              </p:par>
                              <p:par>
                                <p:cTn id="114" presetID="22" presetClass="entr" presetSubtype="4" fill="hold" grpId="0" nodeType="with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wipe(down)">
                                      <p:cBhvr>
                                        <p:cTn id="116" dur="500"/>
                                        <p:tgtEl>
                                          <p:spTgt spid="6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64"/>
                                        </p:tgtEl>
                                      </p:cBhvr>
                                    </p:animEffect>
                                    <p:set>
                                      <p:cBhvr>
                                        <p:cTn id="121" dur="1" fill="hold">
                                          <p:stCondLst>
                                            <p:cond delay="499"/>
                                          </p:stCondLst>
                                        </p:cTn>
                                        <p:tgtEl>
                                          <p:spTgt spid="64"/>
                                        </p:tgtEl>
                                        <p:attrNameLst>
                                          <p:attrName>style.visibility</p:attrName>
                                        </p:attrNameLst>
                                      </p:cBhvr>
                                      <p:to>
                                        <p:strVal val="hidden"/>
                                      </p:to>
                                    </p:set>
                                  </p:childTnLst>
                                </p:cTn>
                              </p:par>
                              <p:par>
                                <p:cTn id="122" presetID="22" presetClass="entr" presetSubtype="4" fill="hold" grpId="0" nodeType="withEffect">
                                  <p:stCondLst>
                                    <p:cond delay="0"/>
                                  </p:stCondLst>
                                  <p:childTnLst>
                                    <p:set>
                                      <p:cBhvr>
                                        <p:cTn id="123" dur="1" fill="hold">
                                          <p:stCondLst>
                                            <p:cond delay="0"/>
                                          </p:stCondLst>
                                        </p:cTn>
                                        <p:tgtEl>
                                          <p:spTgt spid="65"/>
                                        </p:tgtEl>
                                        <p:attrNameLst>
                                          <p:attrName>style.visibility</p:attrName>
                                        </p:attrNameLst>
                                      </p:cBhvr>
                                      <p:to>
                                        <p:strVal val="visible"/>
                                      </p:to>
                                    </p:set>
                                    <p:animEffect transition="in" filter="wipe(down)">
                                      <p:cBhvr>
                                        <p:cTn id="124" dur="500"/>
                                        <p:tgtEl>
                                          <p:spTgt spid="65"/>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66"/>
                                        </p:tgtEl>
                                      </p:cBhvr>
                                    </p:animEffect>
                                    <p:set>
                                      <p:cBhvr>
                                        <p:cTn id="129" dur="1" fill="hold">
                                          <p:stCondLst>
                                            <p:cond delay="499"/>
                                          </p:stCondLst>
                                        </p:cTn>
                                        <p:tgtEl>
                                          <p:spTgt spid="66"/>
                                        </p:tgtEl>
                                        <p:attrNameLst>
                                          <p:attrName>style.visibility</p:attrName>
                                        </p:attrNameLst>
                                      </p:cBhvr>
                                      <p:to>
                                        <p:strVal val="hidden"/>
                                      </p:to>
                                    </p:set>
                                  </p:childTnLst>
                                </p:cTn>
                              </p:par>
                              <p:par>
                                <p:cTn id="130" presetID="22" presetClass="entr" presetSubtype="4" fill="hold" grpId="0" nodeType="with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wipe(down)">
                                      <p:cBhvr>
                                        <p:cTn id="132" dur="500"/>
                                        <p:tgtEl>
                                          <p:spTgt spid="6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72"/>
                                        </p:tgtEl>
                                      </p:cBhvr>
                                    </p:animEffect>
                                    <p:set>
                                      <p:cBhvr>
                                        <p:cTn id="137" dur="1" fill="hold">
                                          <p:stCondLst>
                                            <p:cond delay="499"/>
                                          </p:stCondLst>
                                        </p:cTn>
                                        <p:tgtEl>
                                          <p:spTgt spid="72"/>
                                        </p:tgtEl>
                                        <p:attrNameLst>
                                          <p:attrName>style.visibility</p:attrName>
                                        </p:attrNameLst>
                                      </p:cBhvr>
                                      <p:to>
                                        <p:strVal val="hidden"/>
                                      </p:to>
                                    </p:set>
                                  </p:childTnLst>
                                </p:cTn>
                              </p:par>
                              <p:par>
                                <p:cTn id="138" presetID="22" presetClass="entr" presetSubtype="4" fill="hold" grpId="0" nodeType="withEffect">
                                  <p:stCondLst>
                                    <p:cond delay="0"/>
                                  </p:stCondLst>
                                  <p:childTnLst>
                                    <p:set>
                                      <p:cBhvr>
                                        <p:cTn id="139" dur="1" fill="hold">
                                          <p:stCondLst>
                                            <p:cond delay="0"/>
                                          </p:stCondLst>
                                        </p:cTn>
                                        <p:tgtEl>
                                          <p:spTgt spid="73"/>
                                        </p:tgtEl>
                                        <p:attrNameLst>
                                          <p:attrName>style.visibility</p:attrName>
                                        </p:attrNameLst>
                                      </p:cBhvr>
                                      <p:to>
                                        <p:strVal val="visible"/>
                                      </p:to>
                                    </p:set>
                                    <p:animEffect transition="in" filter="wipe(down)">
                                      <p:cBhvr>
                                        <p:cTn id="140" dur="500"/>
                                        <p:tgtEl>
                                          <p:spTgt spid="73"/>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68"/>
                                        </p:tgtEl>
                                      </p:cBhvr>
                                    </p:animEffect>
                                    <p:set>
                                      <p:cBhvr>
                                        <p:cTn id="145" dur="1" fill="hold">
                                          <p:stCondLst>
                                            <p:cond delay="499"/>
                                          </p:stCondLst>
                                        </p:cTn>
                                        <p:tgtEl>
                                          <p:spTgt spid="6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69"/>
                                        </p:tgtEl>
                                        <p:attrNameLst>
                                          <p:attrName>style.visibility</p:attrName>
                                        </p:attrNameLst>
                                      </p:cBhvr>
                                      <p:to>
                                        <p:strVal val="visible"/>
                                      </p:to>
                                    </p:set>
                                    <p:animEffect transition="in" filter="wipe(down)">
                                      <p:cBhvr>
                                        <p:cTn id="150" dur="500"/>
                                        <p:tgtEl>
                                          <p:spTgt spid="69"/>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500"/>
                                        <p:tgtEl>
                                          <p:spTgt spid="70"/>
                                        </p:tgtEl>
                                      </p:cBhvr>
                                    </p:animEffect>
                                    <p:set>
                                      <p:cBhvr>
                                        <p:cTn id="155" dur="1" fill="hold">
                                          <p:stCondLst>
                                            <p:cond delay="499"/>
                                          </p:stCondLst>
                                        </p:cTn>
                                        <p:tgtEl>
                                          <p:spTgt spid="70"/>
                                        </p:tgtEl>
                                        <p:attrNameLst>
                                          <p:attrName>style.visibility</p:attrName>
                                        </p:attrNameLst>
                                      </p:cBhvr>
                                      <p:to>
                                        <p:strVal val="hidden"/>
                                      </p:to>
                                    </p:set>
                                  </p:childTnLst>
                                </p:cTn>
                              </p:par>
                              <p:par>
                                <p:cTn id="156" presetID="22" presetClass="entr" presetSubtype="4" fill="hold" grpId="0" nodeType="with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wipe(down)">
                                      <p:cBhvr>
                                        <p:cTn id="158" dur="500"/>
                                        <p:tgtEl>
                                          <p:spTgt spid="7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1" nodeType="clickEffect">
                                  <p:stCondLst>
                                    <p:cond delay="0"/>
                                  </p:stCondLst>
                                  <p:childTnLst>
                                    <p:animEffect transition="out" filter="fade">
                                      <p:cBhvr>
                                        <p:cTn id="162" dur="500"/>
                                        <p:tgtEl>
                                          <p:spTgt spid="74"/>
                                        </p:tgtEl>
                                      </p:cBhvr>
                                    </p:animEffect>
                                    <p:set>
                                      <p:cBhvr>
                                        <p:cTn id="163" dur="1" fill="hold">
                                          <p:stCondLst>
                                            <p:cond delay="499"/>
                                          </p:stCondLst>
                                        </p:cTn>
                                        <p:tgtEl>
                                          <p:spTgt spid="74"/>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76"/>
                                        </p:tgtEl>
                                        <p:attrNameLst>
                                          <p:attrName>style.visibility</p:attrName>
                                        </p:attrNameLst>
                                      </p:cBhvr>
                                      <p:to>
                                        <p:strVal val="visible"/>
                                      </p:to>
                                    </p:set>
                                    <p:anim calcmode="lin" valueType="num">
                                      <p:cBhvr additive="base">
                                        <p:cTn id="168" dur="500" fill="hold"/>
                                        <p:tgtEl>
                                          <p:spTgt spid="76"/>
                                        </p:tgtEl>
                                        <p:attrNameLst>
                                          <p:attrName>ppt_x</p:attrName>
                                        </p:attrNameLst>
                                      </p:cBhvr>
                                      <p:tavLst>
                                        <p:tav tm="0">
                                          <p:val>
                                            <p:strVal val="#ppt_x"/>
                                          </p:val>
                                        </p:tav>
                                        <p:tav tm="100000">
                                          <p:val>
                                            <p:strVal val="#ppt_x"/>
                                          </p:val>
                                        </p:tav>
                                      </p:tavLst>
                                    </p:anim>
                                    <p:anim calcmode="lin" valueType="num">
                                      <p:cBhvr additive="base">
                                        <p:cTn id="169"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grpId="1" nodeType="clickEffect">
                                  <p:stCondLst>
                                    <p:cond delay="0"/>
                                  </p:stCondLst>
                                  <p:childTnLst>
                                    <p:animEffect transition="out" filter="fade">
                                      <p:cBhvr>
                                        <p:cTn id="173" dur="500"/>
                                        <p:tgtEl>
                                          <p:spTgt spid="76"/>
                                        </p:tgtEl>
                                      </p:cBhvr>
                                    </p:animEffect>
                                    <p:set>
                                      <p:cBhvr>
                                        <p:cTn id="174" dur="1" fill="hold">
                                          <p:stCondLst>
                                            <p:cond delay="499"/>
                                          </p:stCondLst>
                                        </p:cTn>
                                        <p:tgtEl>
                                          <p:spTgt spid="7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78"/>
                                        </p:tgtEl>
                                        <p:attrNameLst>
                                          <p:attrName>style.visibility</p:attrName>
                                        </p:attrNameLst>
                                      </p:cBhvr>
                                      <p:to>
                                        <p:strVal val="visible"/>
                                      </p:to>
                                    </p:set>
                                    <p:animEffect transition="in" filter="barn(inVertical)">
                                      <p:cBhvr>
                                        <p:cTn id="17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0" fill="hold" display="0">
                  <p:stCondLst>
                    <p:cond delay="indefinite"/>
                  </p:stCondLst>
                </p:cTn>
                <p:tgtEl>
                  <p:spTgt spid="79"/>
                </p:tgtEl>
              </p:cMediaNode>
            </p:video>
          </p:childTnLst>
        </p:cTn>
      </p:par>
    </p:tnLst>
    <p:bldLst>
      <p:bldP spid="7" grpId="0" animBg="1"/>
      <p:bldP spid="8" grpId="0" animBg="1"/>
      <p:bldP spid="10" grpId="0" animBg="1"/>
      <p:bldP spid="11" grpId="0" animBg="1"/>
      <p:bldP spid="12" grpId="0" animBg="1"/>
      <p:bldP spid="13" grpId="0" animBg="1"/>
      <p:bldP spid="14" grpId="0" animBg="1"/>
      <p:bldP spid="15" grpId="0" animBg="1"/>
      <p:bldP spid="21" grpId="0"/>
      <p:bldP spid="52" grpId="0"/>
      <p:bldP spid="61" grpId="0"/>
      <p:bldP spid="62" grpId="0"/>
      <p:bldP spid="62" grpId="1"/>
      <p:bldP spid="63" grpId="0"/>
      <p:bldP spid="64" grpId="0"/>
      <p:bldP spid="64" grpId="1"/>
      <p:bldP spid="65" grpId="0"/>
      <p:bldP spid="66" grpId="0"/>
      <p:bldP spid="66" grpId="1"/>
      <p:bldP spid="67" grpId="0"/>
      <p:bldP spid="68" grpId="0"/>
      <p:bldP spid="68" grpId="1"/>
      <p:bldP spid="69" grpId="0"/>
      <p:bldP spid="70" grpId="0"/>
      <p:bldP spid="70" grpId="1"/>
      <p:bldP spid="71" grpId="0"/>
      <p:bldP spid="72" grpId="0"/>
      <p:bldP spid="72" grpId="1"/>
      <p:bldP spid="73" grpId="0"/>
      <p:bldP spid="74" grpId="0"/>
      <p:bldP spid="74" grpId="1"/>
      <p:bldP spid="76" grpId="0" animBg="1"/>
      <p:bldP spid="76" grpId="1" animBg="1"/>
      <p:bldP spid="78" grpId="0" animBg="1"/>
    </p:bldLst>
  </p:timing>
  <p:extLst>
    <p:ext uri="{E180D4A7-C9FB-4DFB-919C-405C955672EB}">
      <p14:showEvtLst xmlns:p14="http://schemas.microsoft.com/office/powerpoint/2010/main">
        <p14:playEvt time="33593" objId="79"/>
        <p14:stopEvt time="96636" objId="7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05519"/>
            <a:ext cx="12192000" cy="1275895"/>
          </a:xfrm>
          <a:prstGeom prst="rect">
            <a:avLst/>
          </a:prstGeom>
        </p:spPr>
      </p:pic>
      <p:pic>
        <p:nvPicPr>
          <p:cNvPr id="8" name="图片 7">
            <a:extLst>
              <a:ext uri="{FF2B5EF4-FFF2-40B4-BE49-F238E27FC236}">
                <a16:creationId xmlns:a16="http://schemas.microsoft.com/office/drawing/2014/main" id="{0658E485-13FD-450D-ACB6-AD82AD851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33" y="-38903"/>
            <a:ext cx="12786610" cy="3563259"/>
          </a:xfrm>
          <a:prstGeom prst="rect">
            <a:avLst/>
          </a:prstGeom>
        </p:spPr>
      </p:pic>
      <p:sp>
        <p:nvSpPr>
          <p:cNvPr id="13" name="iṣ1ïďè">
            <a:extLst>
              <a:ext uri="{FF2B5EF4-FFF2-40B4-BE49-F238E27FC236}">
                <a16:creationId xmlns:a16="http://schemas.microsoft.com/office/drawing/2014/main" id="{1E7AD8A4-2491-4C07-A1DC-0CC44B915D10}"/>
              </a:ext>
            </a:extLst>
          </p:cNvPr>
          <p:cNvSpPr/>
          <p:nvPr/>
        </p:nvSpPr>
        <p:spPr>
          <a:xfrm>
            <a:off x="2720798" y="3524357"/>
            <a:ext cx="2181148" cy="533747"/>
          </a:xfrm>
          <a:prstGeom prst="rect">
            <a:avLst/>
          </a:prstGeom>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sz="1100" dirty="0">
              <a:solidFill>
                <a:sysClr val="windowText" lastClr="000000"/>
              </a:solidFill>
              <a:cs typeface="+mn-ea"/>
              <a:sym typeface="+mn-lt"/>
            </a:endParaRPr>
          </a:p>
        </p:txBody>
      </p:sp>
      <p:sp>
        <p:nvSpPr>
          <p:cNvPr id="2" name="TextBox 1"/>
          <p:cNvSpPr txBox="1"/>
          <p:nvPr/>
        </p:nvSpPr>
        <p:spPr>
          <a:xfrm>
            <a:off x="896648" y="758285"/>
            <a:ext cx="10469852" cy="2554541"/>
          </a:xfrm>
          <a:prstGeom prst="rect">
            <a:avLst/>
          </a:prstGeom>
          <a:noFill/>
        </p:spPr>
        <p:txBody>
          <a:bodyPr wrap="square" lIns="91426" tIns="45718" rIns="91426" bIns="45718" rtlCol="0">
            <a:spAutoFit/>
          </a:bodyPr>
          <a:lstStyle/>
          <a:p>
            <a:pPr algn="ctr" defTabSz="914241"/>
            <a:r>
              <a:rPr lang="vi-VN" sz="4000" b="1" i="1" dirty="0">
                <a:solidFill>
                  <a:srgbClr val="FF0000"/>
                </a:solidFill>
                <a:latin typeface="Times New Roman" pitchFamily="18" charset="0"/>
                <a:cs typeface="Times New Roman" pitchFamily="18" charset="0"/>
              </a:rPr>
              <a:t>Mối quan hệ của các cơ quan hô hấp, tiêu hóa, tuần hoàn và bài tiết tham gia quá trình trao đổi chất ở người:</a:t>
            </a:r>
            <a:endParaRPr lang="en-US" sz="4000" b="1" i="1" dirty="0">
              <a:solidFill>
                <a:srgbClr val="FF0000"/>
              </a:solidFill>
              <a:latin typeface="Times New Roman" pitchFamily="18" charset="0"/>
              <a:cs typeface="Times New Roman" pitchFamily="18" charset="0"/>
            </a:endParaRPr>
          </a:p>
          <a:p>
            <a:pPr algn="ctr" defTabSz="914241"/>
            <a:endParaRPr lang="vi-VN" sz="4000" b="1" i="1" dirty="0">
              <a:solidFill>
                <a:srgbClr val="FF0000"/>
              </a:solidFill>
              <a:cs typeface="Arial" pitchFamily="34" charset="0"/>
            </a:endParaRPr>
          </a:p>
        </p:txBody>
      </p:sp>
      <p:sp>
        <p:nvSpPr>
          <p:cNvPr id="3" name="Rounded Rectangle 2"/>
          <p:cNvSpPr/>
          <p:nvPr/>
        </p:nvSpPr>
        <p:spPr>
          <a:xfrm>
            <a:off x="1327408" y="3423592"/>
            <a:ext cx="9179035" cy="2444236"/>
          </a:xfrm>
          <a:prstGeom prst="roundRect">
            <a:avLst/>
          </a:prstGeom>
          <a:ln w="28575"/>
        </p:spPr>
        <p:style>
          <a:lnRef idx="2">
            <a:schemeClr val="accent5"/>
          </a:lnRef>
          <a:fillRef idx="1">
            <a:schemeClr val="lt1"/>
          </a:fillRef>
          <a:effectRef idx="0">
            <a:schemeClr val="accent5"/>
          </a:effectRef>
          <a:fontRef idx="minor">
            <a:schemeClr val="dk1"/>
          </a:fontRef>
        </p:style>
        <p:txBody>
          <a:bodyPr lIns="121914" tIns="60957" rIns="121914" bIns="60957" rtlCol="0" anchor="ctr"/>
          <a:lstStyle/>
          <a:p>
            <a:pPr algn="just" defTabSz="914241"/>
            <a:r>
              <a:rPr lang="vi-VN" sz="3600" dirty="0">
                <a:solidFill>
                  <a:prstClr val="black"/>
                </a:solidFill>
                <a:latin typeface="Times New Roman" pitchFamily="18" charset="0"/>
                <a:cs typeface="Times New Roman" pitchFamily="18" charset="0"/>
              </a:rPr>
              <a:t>Nhờ sự hoạt động phối hợp nhịp nhàng của các cơ quan hô hấp, tiêu hóa, tuần hoàn và bài tiết mà sự trao đổi chất diễn ra bình thường, cơ thể khỏe mạnh.</a:t>
            </a:r>
            <a:endParaRPr lang="en-US" sz="3600"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492774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05519"/>
            <a:ext cx="12192000" cy="1275895"/>
          </a:xfrm>
          <a:prstGeom prst="rect">
            <a:avLst/>
          </a:prstGeom>
        </p:spPr>
      </p:pic>
      <p:pic>
        <p:nvPicPr>
          <p:cNvPr id="8" name="图片 7">
            <a:extLst>
              <a:ext uri="{FF2B5EF4-FFF2-40B4-BE49-F238E27FC236}">
                <a16:creationId xmlns:a16="http://schemas.microsoft.com/office/drawing/2014/main" id="{0658E485-13FD-450D-ACB6-AD82AD851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33" y="-38902"/>
            <a:ext cx="12786610" cy="2891881"/>
          </a:xfrm>
          <a:prstGeom prst="rect">
            <a:avLst/>
          </a:prstGeom>
        </p:spPr>
      </p:pic>
      <p:sp>
        <p:nvSpPr>
          <p:cNvPr id="13" name="iṣ1ïďè">
            <a:extLst>
              <a:ext uri="{FF2B5EF4-FFF2-40B4-BE49-F238E27FC236}">
                <a16:creationId xmlns:a16="http://schemas.microsoft.com/office/drawing/2014/main" id="{1E7AD8A4-2491-4C07-A1DC-0CC44B915D10}"/>
              </a:ext>
            </a:extLst>
          </p:cNvPr>
          <p:cNvSpPr/>
          <p:nvPr/>
        </p:nvSpPr>
        <p:spPr>
          <a:xfrm>
            <a:off x="2720798" y="3524357"/>
            <a:ext cx="2181148" cy="533747"/>
          </a:xfrm>
          <a:prstGeom prst="rect">
            <a:avLst/>
          </a:prstGeom>
        </p:spPr>
        <p:txBody>
          <a:bodyPr wrap="square" lIns="0" tIns="0" rIns="0" bIns="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sz="1100" dirty="0">
              <a:solidFill>
                <a:sysClr val="windowText" lastClr="000000"/>
              </a:solidFill>
              <a:cs typeface="+mn-ea"/>
              <a:sym typeface="+mn-lt"/>
            </a:endParaRPr>
          </a:p>
        </p:txBody>
      </p:sp>
      <p:sp>
        <p:nvSpPr>
          <p:cNvPr id="2" name="TextBox 1"/>
          <p:cNvSpPr txBox="1"/>
          <p:nvPr/>
        </p:nvSpPr>
        <p:spPr>
          <a:xfrm>
            <a:off x="1387368" y="760512"/>
            <a:ext cx="9534361" cy="1938988"/>
          </a:xfrm>
          <a:prstGeom prst="rect">
            <a:avLst/>
          </a:prstGeom>
          <a:noFill/>
        </p:spPr>
        <p:txBody>
          <a:bodyPr wrap="square" lIns="91426" tIns="45718" rIns="91426" bIns="45718" rtlCol="0">
            <a:spAutoFit/>
          </a:bodyPr>
          <a:lstStyle/>
          <a:p>
            <a:pPr algn="ctr" defTabSz="914241"/>
            <a:r>
              <a:rPr lang="vi-VN" sz="4000" b="1" i="1" dirty="0">
                <a:solidFill>
                  <a:srgbClr val="FF0000"/>
                </a:solidFill>
                <a:latin typeface="Times New Roman" pitchFamily="18" charset="0"/>
                <a:cs typeface="Times New Roman" pitchFamily="18" charset="0"/>
              </a:rPr>
              <a:t>Điều gì sẽ xảy ra nếu một trong các cơ quan trên ngừng hoạt động</a:t>
            </a:r>
            <a:r>
              <a:rPr lang="en-US" sz="4000" b="1" i="1" dirty="0">
                <a:solidFill>
                  <a:srgbClr val="FF0000"/>
                </a:solidFill>
                <a:latin typeface="Times New Roman" pitchFamily="18" charset="0"/>
                <a:cs typeface="Times New Roman" pitchFamily="18" charset="0"/>
              </a:rPr>
              <a:t>?</a:t>
            </a:r>
          </a:p>
          <a:p>
            <a:pPr algn="ctr" defTabSz="914241"/>
            <a:endParaRPr lang="vi-VN" sz="4000" b="1" i="1" dirty="0">
              <a:solidFill>
                <a:srgbClr val="FF0000"/>
              </a:solidFill>
              <a:cs typeface="Arial" pitchFamily="34" charset="0"/>
            </a:endParaRPr>
          </a:p>
        </p:txBody>
      </p:sp>
      <p:sp>
        <p:nvSpPr>
          <p:cNvPr id="3" name="Rounded Rectangle 2"/>
          <p:cNvSpPr/>
          <p:nvPr/>
        </p:nvSpPr>
        <p:spPr>
          <a:xfrm>
            <a:off x="1387368" y="3192905"/>
            <a:ext cx="9179035" cy="2283510"/>
          </a:xfrm>
          <a:prstGeom prst="roundRect">
            <a:avLst/>
          </a:prstGeom>
          <a:ln w="28575"/>
        </p:spPr>
        <p:style>
          <a:lnRef idx="2">
            <a:schemeClr val="accent5"/>
          </a:lnRef>
          <a:fillRef idx="1">
            <a:schemeClr val="lt1"/>
          </a:fillRef>
          <a:effectRef idx="0">
            <a:schemeClr val="accent5"/>
          </a:effectRef>
          <a:fontRef idx="minor">
            <a:schemeClr val="dk1"/>
          </a:fontRef>
        </p:style>
        <p:txBody>
          <a:bodyPr lIns="121914" tIns="60957" rIns="121914" bIns="60957" rtlCol="0" anchor="ctr"/>
          <a:lstStyle/>
          <a:p>
            <a:pPr algn="just" defTabSz="914241"/>
            <a:r>
              <a:rPr lang="vi-VN" sz="4400" dirty="0">
                <a:solidFill>
                  <a:prstClr val="black"/>
                </a:solidFill>
                <a:latin typeface="Times New Roman" pitchFamily="18" charset="0"/>
                <a:cs typeface="Times New Roman" pitchFamily="18" charset="0"/>
              </a:rPr>
              <a:t>Nếu một trong các cơ quan trên ngừng hoạt động, cơ thể sẽ chết.</a:t>
            </a:r>
          </a:p>
        </p:txBody>
      </p:sp>
    </p:spTree>
    <p:custDataLst>
      <p:tags r:id="rId1"/>
    </p:custDataLst>
    <p:extLst>
      <p:ext uri="{BB962C8B-B14F-4D97-AF65-F5344CB8AC3E}">
        <p14:creationId xmlns:p14="http://schemas.microsoft.com/office/powerpoint/2010/main" val="188978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7773" y="-54192"/>
            <a:ext cx="3466763" cy="1230727"/>
          </a:xfrm>
          <a:prstGeom prst="rect">
            <a:avLst/>
          </a:prstGeom>
          <a:noFill/>
        </p:spPr>
        <p:txBody>
          <a:bodyPr wrap="none" lIns="121853" tIns="60926" rIns="121853" bIns="60926">
            <a:spAutoFit/>
          </a:bodyPr>
          <a:lstStyle/>
          <a:p>
            <a:pPr algn="ctr" defTabSz="913052"/>
            <a:r>
              <a:rPr lang="en-US" sz="7200" b="1" u="sng"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rPr>
              <a:t>BÀI HỌC</a:t>
            </a:r>
          </a:p>
        </p:txBody>
      </p:sp>
      <p:sp>
        <p:nvSpPr>
          <p:cNvPr id="5" name="Rounded Rectangle 4"/>
          <p:cNvSpPr/>
          <p:nvPr/>
        </p:nvSpPr>
        <p:spPr>
          <a:xfrm>
            <a:off x="621556" y="1364105"/>
            <a:ext cx="11044517" cy="4263993"/>
          </a:xfrm>
          <a:prstGeom prst="roundRect">
            <a:avLst/>
          </a:prstGeom>
          <a:noFill/>
          <a:ln w="57150">
            <a:prstDash val="dashDot"/>
          </a:ln>
        </p:spPr>
        <p:style>
          <a:lnRef idx="2">
            <a:schemeClr val="accent3"/>
          </a:lnRef>
          <a:fillRef idx="1">
            <a:schemeClr val="lt1"/>
          </a:fillRef>
          <a:effectRef idx="0">
            <a:schemeClr val="accent3"/>
          </a:effectRef>
          <a:fontRef idx="minor">
            <a:schemeClr val="dk1"/>
          </a:fontRef>
        </p:style>
        <p:txBody>
          <a:bodyPr lIns="121853" tIns="60926" rIns="121853" bIns="60926" rtlCol="0" anchor="ctr"/>
          <a:lstStyle/>
          <a:p>
            <a:pPr algn="ctr" defTabSz="913052"/>
            <a:endParaRPr lang="vi-VN">
              <a:solidFill>
                <a:prstClr val="black"/>
              </a:solidFill>
            </a:endParaRPr>
          </a:p>
        </p:txBody>
      </p:sp>
      <p:sp>
        <p:nvSpPr>
          <p:cNvPr id="6" name="Text Box 5"/>
          <p:cNvSpPr txBox="1">
            <a:spLocks noGrp="1" noChangeArrowheads="1"/>
          </p:cNvSpPr>
          <p:nvPr>
            <p:ph idx="1"/>
          </p:nvPr>
        </p:nvSpPr>
        <p:spPr bwMode="auto">
          <a:xfrm>
            <a:off x="928143" y="1883286"/>
            <a:ext cx="10149591" cy="3447051"/>
          </a:xfrm>
          <a:prstGeom prst="rect">
            <a:avLst/>
          </a:prstGeom>
          <a:noFill/>
          <a:ln w="9525">
            <a:noFill/>
            <a:miter lim="800000"/>
          </a:ln>
        </p:spPr>
        <p:txBody>
          <a:bodyPr wrap="square">
            <a:spAutoFit/>
          </a:bodyPr>
          <a:lstStyle/>
          <a:p>
            <a:pPr algn="just">
              <a:spcBef>
                <a:spcPct val="50000"/>
              </a:spcBef>
              <a:buNone/>
            </a:pPr>
            <a:r>
              <a:rPr lang="en-US" altLang="en-US" sz="4000" b="1" dirty="0">
                <a:latin typeface="Times New Roman" panose="02020603050405020304" pitchFamily="18" charset="0"/>
                <a:cs typeface="Times New Roman" panose="02020603050405020304" pitchFamily="18" charset="0"/>
              </a:rPr>
              <a:t>     </a:t>
            </a:r>
            <a:r>
              <a:rPr lang="vi-VN" altLang="en-US" sz="4000" b="1" dirty="0">
                <a:latin typeface="Times New Roman" panose="02020603050405020304" pitchFamily="18" charset="0"/>
                <a:cs typeface="Times New Roman" panose="02020603050405020304" pitchFamily="18" charset="0"/>
              </a:rPr>
              <a:t>Nhờ sự hoạt động phối hợp nhịp nhàng của các cơ quan hô hấp, tiêu hóa, tuần hoàn và bài tiết mà sự trao đổi chất diễn ra bình thường, cơ thể khỏe mạnh. Nếu một trong các cơ quan trên ngừng hoạt động, cơ thể sẽ chết.</a:t>
            </a:r>
          </a:p>
        </p:txBody>
      </p:sp>
    </p:spTree>
    <p:custDataLst>
      <p:tags r:id="rId1"/>
    </p:custDataLst>
    <p:extLst>
      <p:ext uri="{BB962C8B-B14F-4D97-AF65-F5344CB8AC3E}">
        <p14:creationId xmlns:p14="http://schemas.microsoft.com/office/powerpoint/2010/main" val="2953218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5000" fill="hold">
                                          <p:stCondLst>
                                            <p:cond delay="0"/>
                                          </p:stCondLst>
                                        </p:cTn>
                                        <p:tgtEl>
                                          <p:spTgt spid="6"/>
                                        </p:tgtEl>
                                        <p:attrNameLst>
                                          <p:attrName>style.visibility</p:attrName>
                                        </p:attrNameLst>
                                      </p:cBhvr>
                                      <p:to>
                                        <p:strVal val="visible"/>
                                      </p:to>
                                    </p:set>
                                    <p:animEffect transition="in" filter="box(in)">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544011"/>
            <a:ext cx="6096000" cy="5544273"/>
          </a:xfrm>
          <a:prstGeom prst="rect">
            <a:avLst/>
          </a:prstGeom>
        </p:spPr>
      </p:pic>
    </p:spTree>
    <p:custDataLst>
      <p:tags r:id="rId1"/>
    </p:custDataLst>
    <p:extLst>
      <p:ext uri="{BB962C8B-B14F-4D97-AF65-F5344CB8AC3E}">
        <p14:creationId xmlns:p14="http://schemas.microsoft.com/office/powerpoint/2010/main" val="4142596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endParaRPr>
          </a:p>
        </p:txBody>
      </p:sp>
      <p:sp>
        <p:nvSpPr>
          <p:cNvPr id="5" name="Rectangle 4">
            <a:extLst>
              <a:ext uri="{FF2B5EF4-FFF2-40B4-BE49-F238E27FC236}">
                <a16:creationId xmlns:a16="http://schemas.microsoft.com/office/drawing/2014/main" id="{2AE8F67B-0360-4E64-A353-BF62688823B3}"/>
              </a:ext>
            </a:extLst>
          </p:cNvPr>
          <p:cNvSpPr/>
          <p:nvPr/>
        </p:nvSpPr>
        <p:spPr>
          <a:xfrm>
            <a:off x="3165020" y="1311444"/>
            <a:ext cx="5707909" cy="923330"/>
          </a:xfrm>
          <a:prstGeom prst="rect">
            <a:avLst/>
          </a:prstGeom>
          <a:noFill/>
        </p:spPr>
        <p:txBody>
          <a:bodyPr wrap="none" lIns="91440" tIns="45720" rIns="91440" bIns="45720">
            <a:spAutoFit/>
          </a:bodyPr>
          <a:lstStyle/>
          <a:p>
            <a:pPr algn="ctr" defTabSz="914400">
              <a:defRPr/>
            </a:pPr>
            <a:r>
              <a:rPr lang="en-US" sz="5400" b="1">
                <a:ln w="6600">
                  <a:solidFill>
                    <a:srgbClr val="ED7D31"/>
                  </a:solidFill>
                  <a:prstDash val="solid"/>
                </a:ln>
                <a:solidFill>
                  <a:srgbClr val="FFFFFF"/>
                </a:solidFill>
                <a:effectLst>
                  <a:outerShdw dist="38100" dir="2700000" algn="tl" rotWithShape="0">
                    <a:srgbClr val="ED7D31"/>
                  </a:outerShdw>
                </a:effectLst>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292" y="2305047"/>
            <a:ext cx="495300" cy="438150"/>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020" y="2743197"/>
            <a:ext cx="495300" cy="438150"/>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698" y="3177719"/>
            <a:ext cx="495300" cy="438150"/>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2637332" y="2439841"/>
            <a:ext cx="6917343" cy="923330"/>
          </a:xfrm>
          <a:prstGeom prst="rect">
            <a:avLst/>
          </a:prstGeom>
          <a:noFill/>
        </p:spPr>
        <p:txBody>
          <a:bodyPr wrap="none" lIns="91440" tIns="45720" rIns="91440" bIns="45720">
            <a:spAutoFit/>
          </a:bodyPr>
          <a:lstStyle/>
          <a:p>
            <a:pPr algn="ctr" defTabSz="914400">
              <a:defRPr/>
            </a:pPr>
            <a:r>
              <a:rPr lang="en-US" sz="5400" b="1">
                <a:ln w="9525">
                  <a:solidFill>
                    <a:prstClr val="white"/>
                  </a:solidFill>
                  <a:prstDash val="solid"/>
                </a:ln>
                <a:solidFill>
                  <a:srgbClr val="5B9BD5"/>
                </a:solidFill>
                <a:effectLst>
                  <a:outerShdw blurRad="12700" dist="38100" dir="2700000" algn="tl" rotWithShape="0">
                    <a:srgbClr val="5B9BD5">
                      <a:lumMod val="60000"/>
                      <a:lumOff val="40000"/>
                    </a:srgbClr>
                  </a:outerShdw>
                </a:effectLst>
              </a:rPr>
              <a:t>EM TẬP LÀM THỦ MÔN</a:t>
            </a:r>
          </a:p>
        </p:txBody>
      </p:sp>
    </p:spTree>
    <p:extLst>
      <p:ext uri="{BB962C8B-B14F-4D97-AF65-F5344CB8AC3E}">
        <p14:creationId xmlns:p14="http://schemas.microsoft.com/office/powerpoint/2010/main" val="85706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811" y="762773"/>
            <a:ext cx="1261981" cy="196308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9492" y="1203652"/>
            <a:ext cx="780356" cy="1414395"/>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i="1" dirty="0">
                <a:solidFill>
                  <a:srgbClr val="FF0000"/>
                </a:solidFill>
                <a:latin typeface="+mj-lt"/>
                <a:cs typeface="Tahoma" panose="020B0604030504040204" pitchFamily="34" charset="0"/>
              </a:rPr>
              <a:t>Những cơ quan nào trực tiếp thực hiện quá trình trao đổi chất giữa cơ thể với môi trường bên ngoài</a:t>
            </a:r>
            <a:r>
              <a:rPr lang="en-US" sz="3200" b="1" i="1" dirty="0">
                <a:solidFill>
                  <a:srgbClr val="FF0000"/>
                </a:solidFill>
                <a:latin typeface="+mj-lt"/>
                <a:cs typeface="Tahoma" panose="020B0604030504040204" pitchFamily="34" charset="0"/>
              </a:rPr>
              <a:t>?</a:t>
            </a:r>
          </a:p>
        </p:txBody>
      </p:sp>
      <p:sp>
        <p:nvSpPr>
          <p:cNvPr id="9" name="1"/>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dirty="0">
                <a:solidFill>
                  <a:prstClr val="white"/>
                </a:solidFill>
                <a:latin typeface="Times New Roman" pitchFamily="18" charset="0"/>
                <a:cs typeface="Times New Roman" pitchFamily="18" charset="0"/>
              </a:rPr>
              <a:t>A.</a:t>
            </a:r>
            <a:r>
              <a:rPr lang="vi-VN" sz="3200" b="1" dirty="0">
                <a:solidFill>
                  <a:prstClr val="white"/>
                </a:solidFill>
                <a:latin typeface="Times New Roman" pitchFamily="18" charset="0"/>
                <a:cs typeface="Times New Roman" pitchFamily="18" charset="0"/>
              </a:rPr>
              <a:t> Vận động, hô hấp, tiêu hóa.</a:t>
            </a:r>
            <a:r>
              <a:rPr lang="en-US" sz="3200" b="1" dirty="0">
                <a:solidFill>
                  <a:prstClr val="white"/>
                </a:solidFill>
                <a:latin typeface="Times New Roman" pitchFamily="18" charset="0"/>
                <a:cs typeface="Times New Roman" pitchFamily="18" charset="0"/>
              </a:rPr>
              <a:t> </a:t>
            </a:r>
          </a:p>
        </p:txBody>
      </p:sp>
      <p:sp>
        <p:nvSpPr>
          <p:cNvPr id="10" name="3"/>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dirty="0">
                <a:solidFill>
                  <a:prstClr val="white"/>
                </a:solidFill>
                <a:latin typeface="Times New Roman" pitchFamily="18" charset="0"/>
                <a:cs typeface="Times New Roman" pitchFamily="18" charset="0"/>
              </a:rPr>
              <a:t>C. </a:t>
            </a:r>
            <a:r>
              <a:rPr lang="en-US" sz="3200" b="1" dirty="0" err="1">
                <a:solidFill>
                  <a:prstClr val="white"/>
                </a:solidFill>
                <a:latin typeface="Times New Roman" pitchFamily="18" charset="0"/>
                <a:cs typeface="Times New Roman" pitchFamily="18" charset="0"/>
              </a:rPr>
              <a:t>Tuần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hoàn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bài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tiết</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tiêu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r>
              <a:rPr lang="en-US" sz="3200" b="1" dirty="0">
                <a:solidFill>
                  <a:prstClr val="white"/>
                </a:solidFill>
                <a:latin typeface="Times New Roman" pitchFamily="18" charset="0"/>
                <a:cs typeface="Times New Roman" pitchFamily="18" charset="0"/>
              </a:rPr>
              <a:t>. </a:t>
            </a:r>
          </a:p>
        </p:txBody>
      </p:sp>
      <p:sp>
        <p:nvSpPr>
          <p:cNvPr id="11" name="2"/>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dirty="0">
                <a:solidFill>
                  <a:prstClr val="white"/>
                </a:solidFill>
                <a:latin typeface="Times New Roman" pitchFamily="18" charset="0"/>
                <a:cs typeface="Times New Roman" pitchFamily="18" charset="0"/>
              </a:rPr>
              <a:t>B. </a:t>
            </a:r>
            <a:r>
              <a:rPr lang="en-US" sz="3200" b="1" dirty="0" err="1">
                <a:solidFill>
                  <a:prstClr val="white"/>
                </a:solidFill>
                <a:latin typeface="Times New Roman" pitchFamily="18" charset="0"/>
                <a:cs typeface="Times New Roman" pitchFamily="18" charset="0"/>
              </a:rPr>
              <a:t>Tiêu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hô</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hấp</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bài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tiết</a:t>
            </a:r>
            <a:r>
              <a:rPr lang="en-US" sz="3200" b="1" dirty="0">
                <a:solidFill>
                  <a:prstClr val="white"/>
                </a:solidFill>
                <a:latin typeface="Times New Roman" pitchFamily="18" charset="0"/>
                <a:cs typeface="Times New Roman" pitchFamily="18" charset="0"/>
              </a:rPr>
              <a:t>. </a:t>
            </a:r>
          </a:p>
        </p:txBody>
      </p:sp>
      <p:sp>
        <p:nvSpPr>
          <p:cNvPr id="12" name="4"/>
          <p:cNvSpPr/>
          <p:nvPr/>
        </p:nvSpPr>
        <p:spPr>
          <a:xfrm>
            <a:off x="6391679" y="5861774"/>
            <a:ext cx="5800321"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200" b="1" dirty="0">
                <a:solidFill>
                  <a:prstClr val="white"/>
                </a:solidFill>
                <a:latin typeface="Times New Roman" pitchFamily="18" charset="0"/>
                <a:cs typeface="Times New Roman" pitchFamily="18" charset="0"/>
              </a:rPr>
              <a:t>D.</a:t>
            </a:r>
            <a:r>
              <a:rPr lang="vi-VN" sz="3200" b="1" dirty="0">
                <a:solidFill>
                  <a:prstClr val="white"/>
                </a:solidFill>
                <a:latin typeface="Times New Roman" pitchFamily="18" charset="0"/>
                <a:cs typeface="Times New Roman" pitchFamily="18" charset="0"/>
              </a:rPr>
              <a:t> Vận động, tuần hoàn, hô hấp.</a:t>
            </a:r>
            <a:r>
              <a:rPr lang="en-US" sz="3200" b="1" dirty="0">
                <a:solidFill>
                  <a:prstClr val="white"/>
                </a:solidFill>
                <a:latin typeface="Times New Roman" pitchFamily="18" charset="0"/>
                <a:cs typeface="Times New Roman" pitchFamily="18" charset="0"/>
              </a:rPr>
              <a:t> </a:t>
            </a: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98945" y="13194"/>
            <a:ext cx="2889754" cy="1414395"/>
          </a:xfrm>
          <a:prstGeom prst="rect">
            <a:avLst/>
          </a:prstGeom>
        </p:spPr>
      </p:pic>
    </p:spTree>
    <p:custDataLst>
      <p:tags r:id="rId1"/>
    </p:custDataLst>
    <p:extLst>
      <p:ext uri="{BB962C8B-B14F-4D97-AF65-F5344CB8AC3E}">
        <p14:creationId xmlns:p14="http://schemas.microsoft.com/office/powerpoint/2010/main" val="2869375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50" fill="hold"/>
                                        <p:tgtEl>
                                          <p:spTgt spid="11"/>
                                        </p:tgtEl>
                                        <p:attrNameLst>
                                          <p:attrName>fillcolor</p:attrName>
                                        </p:attrNameLst>
                                      </p:cBhvr>
                                      <p:to>
                                        <a:srgbClr val="C55A11"/>
                                      </p:to>
                                    </p:animClr>
                                    <p:set>
                                      <p:cBhvr>
                                        <p:cTn id="7" dur="750" fill="hold"/>
                                        <p:tgtEl>
                                          <p:spTgt spid="11"/>
                                        </p:tgtEl>
                                        <p:attrNameLst>
                                          <p:attrName>fill.type</p:attrName>
                                        </p:attrNameLst>
                                      </p:cBhvr>
                                      <p:to>
                                        <p:strVal val="solid"/>
                                      </p:to>
                                    </p:set>
                                    <p:set>
                                      <p:cBhvr>
                                        <p:cTn id="8" dur="750" fill="hold"/>
                                        <p:tgtEl>
                                          <p:spTgt spid="11"/>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6549 -0.30856 " pathEditMode="relative" rAng="0" ptsTypes="AA">
                                      <p:cBhvr>
                                        <p:cTn id="11" dur="500" fill="hold"/>
                                        <p:tgtEl>
                                          <p:spTgt spid="7"/>
                                        </p:tgtEl>
                                        <p:attrNameLst>
                                          <p:attrName>ppt_x</p:attrName>
                                          <p:attrName>ppt_y</p:attrName>
                                        </p:attrNameLst>
                                      </p:cBhvr>
                                      <p:rCtr x="8268" y="-1544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3932 -0.02338 " pathEditMode="relative" rAng="0" ptsTypes="AA">
                                      <p:cBhvr>
                                        <p:cTn id="17" dur="500" fill="hold"/>
                                        <p:tgtEl>
                                          <p:spTgt spid="4"/>
                                        </p:tgtEl>
                                        <p:attrNameLst>
                                          <p:attrName>ppt_x</p:attrName>
                                          <p:attrName>ppt_y</p:attrName>
                                        </p:attrNameLst>
                                      </p:cBhvr>
                                      <p:rCtr x="6966" y="-1181"/>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5" name="yee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grpId="0" nodeType="clickEffect">
                                  <p:stCondLst>
                                    <p:cond delay="0"/>
                                  </p:stCondLst>
                                  <p:childTnLst>
                                    <p:animClr clrSpc="rgb" dir="cw">
                                      <p:cBhvr>
                                        <p:cTn id="37" dur="750" fill="hold"/>
                                        <p:tgtEl>
                                          <p:spTgt spid="9"/>
                                        </p:tgtEl>
                                        <p:attrNameLst>
                                          <p:attrName>fillcolor</p:attrName>
                                        </p:attrNameLst>
                                      </p:cBhvr>
                                      <p:to>
                                        <a:srgbClr val="FFC000"/>
                                      </p:to>
                                    </p:animClr>
                                    <p:set>
                                      <p:cBhvr>
                                        <p:cTn id="38" dur="750" fill="hold"/>
                                        <p:tgtEl>
                                          <p:spTgt spid="9"/>
                                        </p:tgtEl>
                                        <p:attrNameLst>
                                          <p:attrName>fill.type</p:attrName>
                                        </p:attrNameLst>
                                      </p:cBhvr>
                                      <p:to>
                                        <p:strVal val="solid"/>
                                      </p:to>
                                    </p:set>
                                    <p:set>
                                      <p:cBhvr>
                                        <p:cTn id="39" dur="750" fill="hold"/>
                                        <p:tgtEl>
                                          <p:spTgt spid="9"/>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0833 -0.23241 " pathEditMode="relative" rAng="0" ptsTypes="AA">
                                      <p:cBhvr>
                                        <p:cTn id="42" dur="500" fill="hold"/>
                                        <p:tgtEl>
                                          <p:spTgt spid="7"/>
                                        </p:tgtEl>
                                        <p:attrNameLst>
                                          <p:attrName>ppt_x</p:attrName>
                                          <p:attrName>ppt_y</p:attrName>
                                        </p:attrNameLst>
                                      </p:cBhvr>
                                      <p:rCtr x="5417" y="-11620"/>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6432 -1.48148E-6 " pathEditMode="relative" rAng="0" ptsTypes="AA">
                                      <p:cBhvr>
                                        <p:cTn id="48" dur="500" fill="hold"/>
                                        <p:tgtEl>
                                          <p:spTgt spid="4"/>
                                        </p:tgtEl>
                                        <p:attrNameLst>
                                          <p:attrName>ppt_x</p:attrName>
                                          <p:attrName>ppt_y</p:attrName>
                                        </p:attrNameLst>
                                      </p:cBhvr>
                                      <p:rCtr x="-8216" y="0"/>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6" name="sai.wav"/>
                                        </p:tgtEl>
                                      </p:cMediaNode>
                                    </p:audio>
                                  </p:subTnLst>
                                </p:cTn>
                              </p:par>
                            </p:childTnLst>
                          </p:cTn>
                        </p:par>
                        <p:par>
                          <p:cTn id="56" fill="hold">
                            <p:stCondLst>
                              <p:cond delay="1250"/>
                            </p:stCondLst>
                            <p:childTnLst>
                              <p:par>
                                <p:cTn id="57" presetID="26" presetClass="emph" presetSubtype="0" repeatCount="3000" fill="hold" grpId="0" nodeType="afterEffect">
                                  <p:stCondLst>
                                    <p:cond delay="0"/>
                                  </p:stCondLst>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par>
                                <p:cTn id="60" presetID="1" presetClass="emph" presetSubtype="2" fill="hold" nodeType="withEffect">
                                  <p:stCondLst>
                                    <p:cond delay="0"/>
                                  </p:stCondLst>
                                  <p:childTnLst>
                                    <p:animClr clrSpc="rgb" dir="cw">
                                      <p:cBhvr>
                                        <p:cTn id="61" dur="1500" fill="hold"/>
                                        <p:tgtEl>
                                          <p:spTgt spid="11"/>
                                        </p:tgtEl>
                                        <p:attrNameLst>
                                          <p:attrName>fillcolor</p:attrName>
                                        </p:attrNameLst>
                                      </p:cBhvr>
                                      <p:to>
                                        <a:schemeClr val="accent2"/>
                                      </p:to>
                                    </p:animClr>
                                    <p:set>
                                      <p:cBhvr>
                                        <p:cTn id="62" dur="1500" fill="hold"/>
                                        <p:tgtEl>
                                          <p:spTgt spid="11"/>
                                        </p:tgtEl>
                                        <p:attrNameLst>
                                          <p:attrName>fill.type</p:attrName>
                                        </p:attrNameLst>
                                      </p:cBhvr>
                                      <p:to>
                                        <p:strVal val="solid"/>
                                      </p:to>
                                    </p:set>
                                    <p:set>
                                      <p:cBhvr>
                                        <p:cTn id="63"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rgbClr val="C55A11"/>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rgbClr val="C55A11"/>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4"/>
          <a:stretch>
            <a:fillRect/>
          </a:stretch>
        </p:blipFill>
        <p:spPr>
          <a:xfrm>
            <a:off x="-14606" y="5254582"/>
            <a:ext cx="12195811" cy="1644060"/>
          </a:xfrm>
          <a:prstGeom prst="rect">
            <a:avLst/>
          </a:prstGeom>
        </p:spPr>
      </p:pic>
      <p:pic>
        <p:nvPicPr>
          <p:cNvPr id="6" name="图片 5" descr="2"/>
          <p:cNvPicPr>
            <a:picLocks noChangeAspect="1"/>
          </p:cNvPicPr>
          <p:nvPr/>
        </p:nvPicPr>
        <p:blipFill>
          <a:blip r:embed="rId5"/>
          <a:stretch>
            <a:fillRect/>
          </a:stretch>
        </p:blipFill>
        <p:spPr>
          <a:xfrm>
            <a:off x="-14606" y="-1902"/>
            <a:ext cx="12195811" cy="1260475"/>
          </a:xfrm>
          <a:prstGeom prst="rect">
            <a:avLst/>
          </a:prstGeom>
        </p:spPr>
      </p:pic>
      <p:pic>
        <p:nvPicPr>
          <p:cNvPr id="11"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896" y="1041400"/>
            <a:ext cx="798831" cy="802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1898" y="3740787"/>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1538" y="1073792"/>
            <a:ext cx="779145" cy="73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80683" y="2205356"/>
            <a:ext cx="1227455" cy="118109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descr="3"/>
          <p:cNvPicPr>
            <a:picLocks noChangeAspect="1"/>
          </p:cNvPicPr>
          <p:nvPr/>
        </p:nvPicPr>
        <p:blipFill>
          <a:blip r:embed="rId10"/>
          <a:stretch>
            <a:fillRect/>
          </a:stretch>
        </p:blipFill>
        <p:spPr>
          <a:xfrm rot="20760000" flipH="1">
            <a:off x="215901" y="1448123"/>
            <a:ext cx="1575435" cy="1514475"/>
          </a:xfrm>
          <a:prstGeom prst="rect">
            <a:avLst/>
          </a:prstGeom>
        </p:spPr>
      </p:pic>
      <p:pic>
        <p:nvPicPr>
          <p:cNvPr id="17" name="图片 16" descr="3"/>
          <p:cNvPicPr>
            <a:picLocks noChangeAspect="1"/>
          </p:cNvPicPr>
          <p:nvPr/>
        </p:nvPicPr>
        <p:blipFill>
          <a:blip r:embed="rId10"/>
          <a:stretch>
            <a:fillRect/>
          </a:stretch>
        </p:blipFill>
        <p:spPr>
          <a:xfrm>
            <a:off x="10091109" y="4169733"/>
            <a:ext cx="1555751" cy="1514475"/>
          </a:xfrm>
          <a:prstGeom prst="rect">
            <a:avLst/>
          </a:prstGeom>
        </p:spPr>
      </p:pic>
      <p:sp>
        <p:nvSpPr>
          <p:cNvPr id="3" name="Rectangle 2"/>
          <p:cNvSpPr/>
          <p:nvPr/>
        </p:nvSpPr>
        <p:spPr>
          <a:xfrm>
            <a:off x="4196386" y="1872575"/>
            <a:ext cx="4082583" cy="938650"/>
          </a:xfrm>
          <a:prstGeom prst="rect">
            <a:avLst/>
          </a:prstGeom>
          <a:noFill/>
        </p:spPr>
        <p:txBody>
          <a:bodyPr wrap="none" lIns="91372" tIns="45686" rIns="91372" bIns="45686">
            <a:spAutoFit/>
          </a:bodyPr>
          <a:lstStyle/>
          <a:p>
            <a:pPr algn="ctr"/>
            <a:r>
              <a:rPr lang="en-US" sz="5500" b="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KHOA HỌC</a:t>
            </a:r>
          </a:p>
        </p:txBody>
      </p:sp>
      <p:sp>
        <p:nvSpPr>
          <p:cNvPr id="4" name="Rectangle 3"/>
          <p:cNvSpPr/>
          <p:nvPr/>
        </p:nvSpPr>
        <p:spPr>
          <a:xfrm>
            <a:off x="1485692" y="2967337"/>
            <a:ext cx="9220657" cy="1785035"/>
          </a:xfrm>
          <a:prstGeom prst="rect">
            <a:avLst/>
          </a:prstGeom>
          <a:noFill/>
        </p:spPr>
        <p:txBody>
          <a:bodyPr wrap="none" lIns="91372" tIns="45686" rIns="91372" bIns="4568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5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TRAO ĐỔI CHẤT Ở NGƯỜI</a:t>
            </a:r>
          </a:p>
          <a:p>
            <a:pPr algn="ctr"/>
            <a:r>
              <a:rPr lang="en-US" sz="55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r>
              <a:rPr lang="en-US" sz="55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Tiếp</a:t>
            </a:r>
            <a:r>
              <a:rPr lang="en-US" sz="55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500"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theo</a:t>
            </a:r>
            <a:r>
              <a:rPr lang="en-US" sz="55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42" presetClass="entr" presetSubtype="0" repeatCount="indefinite"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strVal val="#ppt_x"/>
                                          </p:val>
                                        </p:tav>
                                        <p:tav tm="100000">
                                          <p:val>
                                            <p:strVal val="#ppt_x"/>
                                          </p:val>
                                        </p:tav>
                                      </p:tavLst>
                                    </p:anim>
                                    <p:anim calcmode="lin" valueType="num">
                                      <p:cBhvr>
                                        <p:cTn id="19" dur="2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par>
                                <p:cTn id="25" presetID="47" presetClass="entr" presetSubtype="0" repeatCount="indefinite"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ppt_x</p:attrName>
                                        </p:attrNameLst>
                                      </p:cBhvr>
                                      <p:tavLst>
                                        <p:tav tm="0">
                                          <p:val>
                                            <p:strVal val="#ppt_x"/>
                                          </p:val>
                                        </p:tav>
                                        <p:tav tm="100000">
                                          <p:val>
                                            <p:strVal val="#ppt_x"/>
                                          </p:val>
                                        </p:tav>
                                      </p:tavLst>
                                    </p:anim>
                                    <p:anim calcmode="lin" valueType="num">
                                      <p:cBhvr>
                                        <p:cTn id="29" dur="2000" fill="hold"/>
                                        <p:tgtEl>
                                          <p:spTgt spid="9"/>
                                        </p:tgtEl>
                                        <p:attrNameLst>
                                          <p:attrName>ppt_y</p:attrName>
                                        </p:attrNameLst>
                                      </p:cBhvr>
                                      <p:tavLst>
                                        <p:tav tm="0">
                                          <p:val>
                                            <p:strVal val="#ppt_y-.1"/>
                                          </p:val>
                                        </p:tav>
                                        <p:tav tm="100000">
                                          <p:val>
                                            <p:strVal val="#ppt_y"/>
                                          </p:val>
                                        </p:tav>
                                      </p:tavLst>
                                    </p:anim>
                                  </p:childTnLst>
                                </p:cTn>
                              </p:par>
                              <p:par>
                                <p:cTn id="30" presetID="47" presetClass="entr" presetSubtype="0" repeatCount="indefinite"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anim calcmode="lin" valueType="num">
                                      <p:cBhvr>
                                        <p:cTn id="33" dur="2000" fill="hold"/>
                                        <p:tgtEl>
                                          <p:spTgt spid="13"/>
                                        </p:tgtEl>
                                        <p:attrNameLst>
                                          <p:attrName>ppt_x</p:attrName>
                                        </p:attrNameLst>
                                      </p:cBhvr>
                                      <p:tavLst>
                                        <p:tav tm="0">
                                          <p:val>
                                            <p:strVal val="#ppt_x"/>
                                          </p:val>
                                        </p:tav>
                                        <p:tav tm="100000">
                                          <p:val>
                                            <p:strVal val="#ppt_x"/>
                                          </p:val>
                                        </p:tav>
                                      </p:tavLst>
                                    </p:anim>
                                    <p:anim calcmode="lin" valueType="num">
                                      <p:cBhvr>
                                        <p:cTn id="34" dur="2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7"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arn(inVertical)">
                                      <p:cBhvr>
                                        <p:cTn id="50" dur="500"/>
                                        <p:tgtEl>
                                          <p:spTgt spid="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6991" y="829448"/>
            <a:ext cx="1261981" cy="196308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6813" y="1261646"/>
            <a:ext cx="780356" cy="1414395"/>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i="1" dirty="0">
                <a:solidFill>
                  <a:srgbClr val="FF0000"/>
                </a:solidFill>
                <a:latin typeface="+mj-lt"/>
                <a:cs typeface="Tahoma" panose="020B0604030504040204" pitchFamily="34" charset="0"/>
              </a:rPr>
              <a:t>Cơ quan nào thực hiện quá trình trao đổi chất ở bên trong cơ thể</a:t>
            </a:r>
            <a:r>
              <a:rPr lang="en-US" sz="3200" b="1" i="1" dirty="0">
                <a:solidFill>
                  <a:srgbClr val="FF0000"/>
                </a:solidFill>
                <a:latin typeface="+mj-lt"/>
                <a:cs typeface="Tahoma" panose="020B0604030504040204" pitchFamily="34" charset="0"/>
              </a:rPr>
              <a:t>?</a:t>
            </a:r>
          </a:p>
        </p:txBody>
      </p:sp>
      <p:sp>
        <p:nvSpPr>
          <p:cNvPr id="9" name="1"/>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a:solidFill>
                  <a:prstClr val="white"/>
                </a:solidFill>
                <a:latin typeface="Times New Roman" pitchFamily="18" charset="0"/>
                <a:cs typeface="Times New Roman" pitchFamily="18" charset="0"/>
              </a:rPr>
              <a:t>A. </a:t>
            </a:r>
            <a:r>
              <a:rPr lang="en-US" sz="3200" b="1" dirty="0" err="1">
                <a:solidFill>
                  <a:prstClr val="white"/>
                </a:solidFill>
                <a:latin typeface="Times New Roman" pitchFamily="18" charset="0"/>
                <a:cs typeface="Times New Roman" pitchFamily="18" charset="0"/>
              </a:rPr>
              <a:t>Tiêu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0" name="3"/>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a:solidFill>
                  <a:prstClr val="white"/>
                </a:solidFill>
                <a:latin typeface="Times New Roman" pitchFamily="18" charset="0"/>
                <a:cs typeface="Times New Roman" pitchFamily="18" charset="0"/>
              </a:rPr>
              <a:t>C. </a:t>
            </a:r>
            <a:r>
              <a:rPr lang="en-US" sz="3200" b="1" dirty="0" err="1">
                <a:solidFill>
                  <a:prstClr val="white"/>
                </a:solidFill>
                <a:latin typeface="Times New Roman" pitchFamily="18" charset="0"/>
                <a:cs typeface="Times New Roman" pitchFamily="18" charset="0"/>
              </a:rPr>
              <a:t>Hô</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hấp</a:t>
            </a:r>
            <a:endParaRPr lang="en-US" sz="3200" b="1" dirty="0">
              <a:solidFill>
                <a:prstClr val="white"/>
              </a:solidFill>
              <a:latin typeface="Times New Roman" pitchFamily="18" charset="0"/>
              <a:cs typeface="Times New Roman" pitchFamily="18" charset="0"/>
            </a:endParaRPr>
          </a:p>
        </p:txBody>
      </p:sp>
      <p:sp>
        <p:nvSpPr>
          <p:cNvPr id="11" name="2"/>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a:solidFill>
                  <a:prstClr val="white"/>
                </a:solidFill>
                <a:latin typeface="Times New Roman" pitchFamily="18" charset="0"/>
                <a:cs typeface="Times New Roman" pitchFamily="18" charset="0"/>
              </a:rPr>
              <a:t>B. </a:t>
            </a:r>
            <a:r>
              <a:rPr lang="en-US" sz="3200" b="1" dirty="0" err="1">
                <a:solidFill>
                  <a:prstClr val="white"/>
                </a:solidFill>
                <a:latin typeface="Times New Roman" pitchFamily="18" charset="0"/>
                <a:cs typeface="Times New Roman" pitchFamily="18" charset="0"/>
              </a:rPr>
              <a:t>Bài</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tiết</a:t>
            </a:r>
            <a:r>
              <a:rPr lang="en-US" sz="3200" b="1" dirty="0">
                <a:solidFill>
                  <a:prstClr val="white"/>
                </a:solidFill>
                <a:latin typeface="Times New Roman" pitchFamily="18" charset="0"/>
                <a:cs typeface="Times New Roman" pitchFamily="18" charset="0"/>
              </a:rPr>
              <a:t> </a:t>
            </a:r>
          </a:p>
        </p:txBody>
      </p:sp>
      <p:sp>
        <p:nvSpPr>
          <p:cNvPr id="12" name="4"/>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a:solidFill>
                  <a:prstClr val="white"/>
                </a:solidFill>
                <a:latin typeface="Times New Roman" pitchFamily="18" charset="0"/>
                <a:cs typeface="Times New Roman" pitchFamily="18" charset="0"/>
              </a:rPr>
              <a:t>D. </a:t>
            </a:r>
            <a:r>
              <a:rPr lang="en-US" sz="3200" b="1" dirty="0" err="1">
                <a:solidFill>
                  <a:prstClr val="white"/>
                </a:solidFill>
                <a:latin typeface="Times New Roman" pitchFamily="18" charset="0"/>
                <a:cs typeface="Times New Roman" pitchFamily="18" charset="0"/>
              </a:rPr>
              <a:t>Tuần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hoàn</a:t>
            </a:r>
            <a:endParaRPr lang="en-US" sz="3200" b="1" dirty="0">
              <a:solidFill>
                <a:prstClr val="white"/>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98794" y="122250"/>
            <a:ext cx="2889754" cy="1414395"/>
          </a:xfrm>
          <a:prstGeom prst="rect">
            <a:avLst/>
          </a:prstGeom>
        </p:spPr>
      </p:pic>
    </p:spTree>
    <p:custDataLst>
      <p:tags r:id="rId1"/>
    </p:custDataLst>
    <p:extLst>
      <p:ext uri="{BB962C8B-B14F-4D97-AF65-F5344CB8AC3E}">
        <p14:creationId xmlns:p14="http://schemas.microsoft.com/office/powerpoint/2010/main" val="4875033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750" fill="hold"/>
                                        <p:tgtEl>
                                          <p:spTgt spid="12"/>
                                        </p:tgtEl>
                                        <p:attrNameLst>
                                          <p:attrName>fillcolor</p:attrName>
                                        </p:attrNameLst>
                                      </p:cBhvr>
                                      <p:to>
                                        <a:srgbClr val="C55A11"/>
                                      </p:to>
                                    </p:animClr>
                                    <p:set>
                                      <p:cBhvr>
                                        <p:cTn id="7" dur="750" fill="hold"/>
                                        <p:tgtEl>
                                          <p:spTgt spid="12"/>
                                        </p:tgtEl>
                                        <p:attrNameLst>
                                          <p:attrName>fill.type</p:attrName>
                                        </p:attrNameLst>
                                      </p:cBhvr>
                                      <p:to>
                                        <p:strVal val="solid"/>
                                      </p:to>
                                    </p:set>
                                    <p:set>
                                      <p:cBhvr>
                                        <p:cTn id="8" dur="750" fill="hold"/>
                                        <p:tgtEl>
                                          <p:spTgt spid="12"/>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773 -0.3081 " pathEditMode="relative" rAng="0" ptsTypes="AA">
                                      <p:cBhvr>
                                        <p:cTn id="11" dur="500" fill="hold"/>
                                        <p:tgtEl>
                                          <p:spTgt spid="7"/>
                                        </p:tgtEl>
                                        <p:attrNameLst>
                                          <p:attrName>ppt_x</p:attrName>
                                          <p:attrName>ppt_y</p:attrName>
                                        </p:attrNameLst>
                                      </p:cBhvr>
                                      <p:rCtr x="6380" y="-15417"/>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09128 0.0081 " pathEditMode="relative" rAng="0" ptsTypes="AA">
                                      <p:cBhvr>
                                        <p:cTn id="17" dur="500" fill="hold"/>
                                        <p:tgtEl>
                                          <p:spTgt spid="4"/>
                                        </p:tgtEl>
                                        <p:attrNameLst>
                                          <p:attrName>ppt_x</p:attrName>
                                          <p:attrName>ppt_y</p:attrName>
                                        </p:attrNameLst>
                                      </p:cBhvr>
                                      <p:rCtr x="4557" y="394"/>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5" name="yee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grpId="0" nodeType="clickEffect">
                                  <p:stCondLst>
                                    <p:cond delay="0"/>
                                  </p:stCondLst>
                                  <p:childTnLst>
                                    <p:animClr clrSpc="rgb" dir="cw">
                                      <p:cBhvr>
                                        <p:cTn id="37" dur="750" fill="hold"/>
                                        <p:tgtEl>
                                          <p:spTgt spid="9"/>
                                        </p:tgtEl>
                                        <p:attrNameLst>
                                          <p:attrName>fillcolor</p:attrName>
                                        </p:attrNameLst>
                                      </p:cBhvr>
                                      <p:to>
                                        <a:srgbClr val="FFC000"/>
                                      </p:to>
                                    </p:animClr>
                                    <p:set>
                                      <p:cBhvr>
                                        <p:cTn id="38" dur="750" fill="hold"/>
                                        <p:tgtEl>
                                          <p:spTgt spid="9"/>
                                        </p:tgtEl>
                                        <p:attrNameLst>
                                          <p:attrName>fill.type</p:attrName>
                                        </p:attrNameLst>
                                      </p:cBhvr>
                                      <p:to>
                                        <p:strVal val="solid"/>
                                      </p:to>
                                    </p:set>
                                    <p:set>
                                      <p:cBhvr>
                                        <p:cTn id="39" dur="750" fill="hold"/>
                                        <p:tgtEl>
                                          <p:spTgt spid="9"/>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0332 -0.45 " pathEditMode="relative" rAng="0" ptsTypes="AA">
                                      <p:cBhvr>
                                        <p:cTn id="42" dur="500" fill="hold"/>
                                        <p:tgtEl>
                                          <p:spTgt spid="7"/>
                                        </p:tgtEl>
                                        <p:attrNameLst>
                                          <p:attrName>ppt_x</p:attrName>
                                          <p:attrName>ppt_y</p:attrName>
                                        </p:attrNameLst>
                                      </p:cBhvr>
                                      <p:rCtr x="-1667" y="-22500"/>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42" presetClass="path" presetSubtype="0" accel="50000" decel="50000" fill="hold" nodeType="withEffect">
                                  <p:stCondLst>
                                    <p:cond delay="500"/>
                                  </p:stCondLst>
                                  <p:childTnLst>
                                    <p:animMotion origin="layout" path="M -0.0332 -0.45 L -0.04271 -0.2419 " pathEditMode="relative" rAng="0" ptsTypes="AA">
                                      <p:cBhvr>
                                        <p:cTn id="44" dur="250" fill="hold"/>
                                        <p:tgtEl>
                                          <p:spTgt spid="7"/>
                                        </p:tgtEl>
                                        <p:attrNameLst>
                                          <p:attrName>ppt_x</p:attrName>
                                          <p:attrName>ppt_y</p:attrName>
                                        </p:attrNameLst>
                                      </p:cBhvr>
                                      <p:rCtr x="-482" y="10394"/>
                                    </p:animMotion>
                                  </p:childTnLst>
                                </p:cTn>
                              </p:par>
                              <p:par>
                                <p:cTn id="45" presetID="6" presetClass="emph" presetSubtype="0" fill="hold" nodeType="withEffect">
                                  <p:stCondLst>
                                    <p:cond delay="0"/>
                                  </p:stCondLst>
                                  <p:childTnLst>
                                    <p:animScale>
                                      <p:cBhvr>
                                        <p:cTn id="46" dur="500" fill="hold"/>
                                        <p:tgtEl>
                                          <p:spTgt spid="7"/>
                                        </p:tgtEl>
                                      </p:cBhvr>
                                      <p:by x="50000" y="50000"/>
                                    </p:animScale>
                                  </p:childTnLst>
                                </p:cTn>
                              </p:par>
                              <p:par>
                                <p:cTn id="47" presetID="8" presetClass="emph" presetSubtype="0" fill="hold" nodeType="withEffect">
                                  <p:stCondLst>
                                    <p:cond delay="0"/>
                                  </p:stCondLst>
                                  <p:childTnLst>
                                    <p:animRot by="43200000">
                                      <p:cBhvr>
                                        <p:cTn id="48" dur="500" fill="hold"/>
                                        <p:tgtEl>
                                          <p:spTgt spid="7"/>
                                        </p:tgtEl>
                                        <p:attrNameLst>
                                          <p:attrName>r</p:attrName>
                                        </p:attrNameLst>
                                      </p:cBhvr>
                                    </p:animRot>
                                  </p:childTnLst>
                                </p:cTn>
                              </p:par>
                              <p:par>
                                <p:cTn id="49" presetID="63" presetClass="path" presetSubtype="0" accel="50000" decel="50000" fill="hold" nodeType="withEffect">
                                  <p:stCondLst>
                                    <p:cond delay="0"/>
                                  </p:stCondLst>
                                  <p:childTnLst>
                                    <p:animMotion origin="layout" path="M 0 -1.48148E-6 L 0.05169 -0.00579 " pathEditMode="relative" rAng="0" ptsTypes="AA">
                                      <p:cBhvr>
                                        <p:cTn id="50" dur="500" fill="hold"/>
                                        <p:tgtEl>
                                          <p:spTgt spid="4"/>
                                        </p:tgtEl>
                                        <p:attrNameLst>
                                          <p:attrName>ppt_x</p:attrName>
                                          <p:attrName>ppt_y</p:attrName>
                                        </p:attrNameLst>
                                      </p:cBhvr>
                                      <p:rCtr x="2578" y="-301"/>
                                    </p:animMotion>
                                  </p:childTnLst>
                                </p:cTn>
                              </p:par>
                              <p:par>
                                <p:cTn id="51" presetID="8" presetClass="emph" presetSubtype="0" fill="hold" nodeType="withEffect">
                                  <p:stCondLst>
                                    <p:cond delay="0"/>
                                  </p:stCondLst>
                                  <p:childTnLst>
                                    <p:animRot by="1800000">
                                      <p:cBhvr>
                                        <p:cTn id="52" dur="500" fill="hold"/>
                                        <p:tgtEl>
                                          <p:spTgt spid="4"/>
                                        </p:tgtEl>
                                        <p:attrNameLst>
                                          <p:attrName>r</p:attrName>
                                        </p:attrNameLst>
                                      </p:cBhvr>
                                    </p:animRot>
                                  </p:childTnLst>
                                </p:cTn>
                              </p:par>
                              <p:par>
                                <p:cTn id="53" presetID="1" presetClass="exit" presetSubtype="0" fill="hold" nodeType="withEffect">
                                  <p:stCondLst>
                                    <p:cond delay="50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50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sai.wav"/>
                                        </p:tgtEl>
                                      </p:cMediaNode>
                                    </p:audio>
                                  </p:subTnLst>
                                </p:cTn>
                              </p:par>
                            </p:childTnLst>
                          </p:cTn>
                        </p:par>
                        <p:par>
                          <p:cTn id="57" fill="hold">
                            <p:stCondLst>
                              <p:cond delay="1500"/>
                            </p:stCondLst>
                            <p:childTnLst>
                              <p:par>
                                <p:cTn id="58" presetID="26" presetClass="emph" presetSubtype="0" repeatCount="3000" fill="hold" grpId="0"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1"/>
                                        </p:tgtEl>
                                        <p:attrNameLst>
                                          <p:attrName>fillcolor</p:attrName>
                                        </p:attrNameLst>
                                      </p:cBhvr>
                                      <p:to>
                                        <a:srgbClr val="FFC000"/>
                                      </p:to>
                                    </p:animClr>
                                    <p:set>
                                      <p:cBhvr>
                                        <p:cTn id="70" dur="750" fill="hold"/>
                                        <p:tgtEl>
                                          <p:spTgt spid="11"/>
                                        </p:tgtEl>
                                        <p:attrNameLst>
                                          <p:attrName>fill.type</p:attrName>
                                        </p:attrNameLst>
                                      </p:cBhvr>
                                      <p:to>
                                        <p:strVal val="solid"/>
                                      </p:to>
                                    </p:set>
                                    <p:set>
                                      <p:cBhvr>
                                        <p:cTn id="71" dur="750" fill="hold"/>
                                        <p:tgtEl>
                                          <p:spTgt spid="11"/>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16797 -0.24143 " pathEditMode="relative" rAng="0" ptsTypes="AA">
                                      <p:cBhvr>
                                        <p:cTn id="74" dur="500" fill="hold"/>
                                        <p:tgtEl>
                                          <p:spTgt spid="7"/>
                                        </p:tgtEl>
                                        <p:attrNameLst>
                                          <p:attrName>ppt_x</p:attrName>
                                          <p:attrName>ppt_y</p:attrName>
                                        </p:attrNameLst>
                                      </p:cBhvr>
                                      <p:rCtr x="8398" y="-12083"/>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717 " pathEditMode="relative" rAng="0" ptsTypes="AA">
                                      <p:cBhvr>
                                        <p:cTn id="80" dur="500" fill="hold"/>
                                        <p:tgtEl>
                                          <p:spTgt spid="4"/>
                                        </p:tgtEl>
                                        <p:attrNameLst>
                                          <p:attrName>ppt_x</p:attrName>
                                          <p:attrName>ppt_y</p:attrName>
                                        </p:attrNameLst>
                                      </p:cBhvr>
                                      <p:rCtr x="2578" y="-370"/>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sai.wav"/>
                                        </p:tgtEl>
                                      </p:cMediaNode>
                                    </p:audio>
                                  </p:subTnLst>
                                </p:cTn>
                              </p:par>
                            </p:childTnLst>
                          </p:cTn>
                        </p:par>
                        <p:par>
                          <p:cTn id="88" fill="hold">
                            <p:stCondLst>
                              <p:cond delay="1250"/>
                            </p:stCondLst>
                            <p:childTnLst>
                              <p:par>
                                <p:cTn id="89" presetID="26" presetClass="emph" presetSubtype="0" repeatCount="3000" fill="hold" grpId="1"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rgbClr val="C55A11"/>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10"/>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0"/>
                                        </p:tgtEl>
                                        <p:attrNameLst>
                                          <p:attrName>fillcolor</p:attrName>
                                        </p:attrNameLst>
                                      </p:cBhvr>
                                      <p:to>
                                        <a:srgbClr val="FFC000"/>
                                      </p:to>
                                    </p:animClr>
                                    <p:set>
                                      <p:cBhvr>
                                        <p:cTn id="101" dur="750" fill="hold"/>
                                        <p:tgtEl>
                                          <p:spTgt spid="10"/>
                                        </p:tgtEl>
                                        <p:attrNameLst>
                                          <p:attrName>fill.type</p:attrName>
                                        </p:attrNameLst>
                                      </p:cBhvr>
                                      <p:to>
                                        <p:strVal val="solid"/>
                                      </p:to>
                                    </p:set>
                                    <p:set>
                                      <p:cBhvr>
                                        <p:cTn id="102" dur="750" fill="hold"/>
                                        <p:tgtEl>
                                          <p:spTgt spid="10"/>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07305 -0.23287 " pathEditMode="relative" rAng="0" ptsTypes="AA">
                                      <p:cBhvr>
                                        <p:cTn id="105" dur="500" fill="hold"/>
                                        <p:tgtEl>
                                          <p:spTgt spid="7"/>
                                        </p:tgtEl>
                                        <p:attrNameLst>
                                          <p:attrName>ppt_x</p:attrName>
                                          <p:attrName>ppt_y</p:attrName>
                                        </p:attrNameLst>
                                      </p:cBhvr>
                                      <p:rCtr x="-3659" y="-11644"/>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05169 -0.00995 " pathEditMode="relative" rAng="0" ptsTypes="AA">
                                      <p:cBhvr>
                                        <p:cTn id="111" dur="500" fill="hold"/>
                                        <p:tgtEl>
                                          <p:spTgt spid="4"/>
                                        </p:tgtEl>
                                        <p:attrNameLst>
                                          <p:attrName>ppt_x</p:attrName>
                                          <p:attrName>ppt_y</p:attrName>
                                        </p:attrNameLst>
                                      </p:cBhvr>
                                      <p:rCtr x="2578" y="-509"/>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2"/>
                                        </p:tgtEl>
                                      </p:cBhvr>
                                    </p:animEffect>
                                    <p:animScale>
                                      <p:cBhvr>
                                        <p:cTn id="122" dur="250" autoRev="1" fill="hold"/>
                                        <p:tgtEl>
                                          <p:spTgt spid="12"/>
                                        </p:tgtEl>
                                      </p:cBhvr>
                                      <p:by x="105000" y="105000"/>
                                    </p:animScale>
                                  </p:childTnLst>
                                </p:cTn>
                              </p:par>
                              <p:par>
                                <p:cTn id="123" presetID="1" presetClass="emph" presetSubtype="2" fill="hold" nodeType="withEffect">
                                  <p:stCondLst>
                                    <p:cond delay="0"/>
                                  </p:stCondLst>
                                  <p:childTnLst>
                                    <p:animClr clrSpc="rgb" dir="cw">
                                      <p:cBhvr>
                                        <p:cTn id="124" dur="1500" fill="hold"/>
                                        <p:tgtEl>
                                          <p:spTgt spid="12"/>
                                        </p:tgtEl>
                                        <p:attrNameLst>
                                          <p:attrName>fillcolor</p:attrName>
                                        </p:attrNameLst>
                                      </p:cBhvr>
                                      <p:to>
                                        <a:schemeClr val="accent2"/>
                                      </p:to>
                                    </p:animClr>
                                    <p:set>
                                      <p:cBhvr>
                                        <p:cTn id="125" dur="1500" fill="hold"/>
                                        <p:tgtEl>
                                          <p:spTgt spid="12"/>
                                        </p:tgtEl>
                                        <p:attrNameLst>
                                          <p:attrName>fill.type</p:attrName>
                                        </p:attrNameLst>
                                      </p:cBhvr>
                                      <p:to>
                                        <p:strVal val="solid"/>
                                      </p:to>
                                    </p:set>
                                    <p:set>
                                      <p:cBhvr>
                                        <p:cTn id="126"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9" grpId="0" animBg="1"/>
      <p:bldP spid="12" grpId="0" animBg="1"/>
      <p:bldP spid="12" grpId="1" animBg="1"/>
      <p:bldP spid="12"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3" r="333"/>
          <a:stretch>
            <a:fillRect/>
          </a:stretch>
        </p:blipFill>
        <p:spPr bwMode="auto">
          <a:xfrm>
            <a:off x="289" y="5120937"/>
            <a:ext cx="12193527" cy="20143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241" y="183599"/>
            <a:ext cx="807115" cy="737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6206" y="2224369"/>
            <a:ext cx="860657" cy="785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329" y="644471"/>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8048" y="439920"/>
            <a:ext cx="1377305" cy="125776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esktop\58pic_5388033792e0c [转换]-0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4727" y="-65993"/>
            <a:ext cx="4464943" cy="1213345"/>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5190385" y="245290"/>
            <a:ext cx="1925390" cy="769373"/>
          </a:xfrm>
          <a:prstGeom prst="rect">
            <a:avLst/>
          </a:prstGeom>
        </p:spPr>
        <p:txBody>
          <a:bodyPr wrap="none" lIns="91372" tIns="45686" rIns="91372" bIns="45686">
            <a:spAutoFit/>
          </a:bodyPr>
          <a:lstStyle/>
          <a:p>
            <a:pPr algn="ctr"/>
            <a:r>
              <a:rPr lang="en-US" altLang="zh-CN" sz="4400" b="1" dirty="0" err="1">
                <a:solidFill>
                  <a:srgbClr val="FF0000"/>
                </a:solidFill>
                <a:effectLst>
                  <a:glow rad="165100">
                    <a:schemeClr val="bg1"/>
                  </a:glow>
                  <a:outerShdw blurRad="38100" dist="38100" dir="2700000" algn="tl">
                    <a:srgbClr val="000000">
                      <a:alpha val="43137"/>
                    </a:srgbClr>
                  </a:outerShdw>
                </a:effectLst>
                <a:latin typeface="Times New Roman" pitchFamily="18" charset="0"/>
                <a:ea typeface="方正大标宋简体" panose="02010601030101010101" charset="-122"/>
                <a:cs typeface="Times New Roman" pitchFamily="18" charset="0"/>
              </a:rPr>
              <a:t>Dặn</a:t>
            </a:r>
            <a:r>
              <a:rPr lang="en-US" altLang="zh-CN" sz="4400" b="1" dirty="0">
                <a:solidFill>
                  <a:srgbClr val="FF0000"/>
                </a:solidFill>
                <a:effectLst>
                  <a:glow rad="165100">
                    <a:schemeClr val="bg1"/>
                  </a:glow>
                  <a:outerShdw blurRad="38100" dist="38100" dir="2700000" algn="tl">
                    <a:srgbClr val="000000">
                      <a:alpha val="43137"/>
                    </a:srgbClr>
                  </a:outerShdw>
                </a:effectLst>
                <a:latin typeface="Times New Roman" pitchFamily="18" charset="0"/>
                <a:ea typeface="方正大标宋简体" panose="02010601030101010101" charset="-122"/>
                <a:cs typeface="Times New Roman" pitchFamily="18" charset="0"/>
              </a:rPr>
              <a:t> </a:t>
            </a:r>
            <a:r>
              <a:rPr lang="en-US" altLang="zh-CN" sz="4400" b="1" dirty="0" err="1">
                <a:solidFill>
                  <a:srgbClr val="FF0000"/>
                </a:solidFill>
                <a:effectLst>
                  <a:glow rad="165100">
                    <a:schemeClr val="bg1"/>
                  </a:glow>
                  <a:outerShdw blurRad="38100" dist="38100" dir="2700000" algn="tl">
                    <a:srgbClr val="000000">
                      <a:alpha val="43137"/>
                    </a:srgbClr>
                  </a:outerShdw>
                </a:effectLst>
                <a:latin typeface="Times New Roman" pitchFamily="18" charset="0"/>
                <a:ea typeface="方正大标宋简体" panose="02010601030101010101" charset="-122"/>
                <a:cs typeface="Times New Roman" pitchFamily="18" charset="0"/>
              </a:rPr>
              <a:t>dò</a:t>
            </a:r>
            <a:endParaRPr lang="zh-CN" altLang="en-US" sz="4400" b="1" dirty="0">
              <a:solidFill>
                <a:srgbClr val="FF0000"/>
              </a:solidFill>
              <a:effectLst>
                <a:glow rad="165100">
                  <a:schemeClr val="bg1"/>
                </a:glow>
                <a:outerShdw blurRad="38100" dist="38100" dir="2700000" algn="tl">
                  <a:srgbClr val="000000">
                    <a:alpha val="43137"/>
                  </a:srgbClr>
                </a:outerShdw>
              </a:effectLst>
              <a:latin typeface="Times New Roman" pitchFamily="18" charset="0"/>
              <a:ea typeface="方正大标宋简体" panose="02010601030101010101" charset="-122"/>
              <a:cs typeface="Times New Roman" pitchFamily="18" charset="0"/>
            </a:endParaRPr>
          </a:p>
        </p:txBody>
      </p:sp>
      <p:grpSp>
        <p:nvGrpSpPr>
          <p:cNvPr id="8" name="组合 7"/>
          <p:cNvGrpSpPr/>
          <p:nvPr/>
        </p:nvGrpSpPr>
        <p:grpSpPr>
          <a:xfrm>
            <a:off x="3886201" y="1386509"/>
            <a:ext cx="8036859" cy="1856979"/>
            <a:chOff x="252264" y="856265"/>
            <a:chExt cx="4320480" cy="1851822"/>
          </a:xfrm>
        </p:grpSpPr>
        <p:grpSp>
          <p:nvGrpSpPr>
            <p:cNvPr id="23" name="组合 22"/>
            <p:cNvGrpSpPr/>
            <p:nvPr/>
          </p:nvGrpSpPr>
          <p:grpSpPr>
            <a:xfrm>
              <a:off x="252264" y="856265"/>
              <a:ext cx="4320480" cy="1851822"/>
              <a:chOff x="252264" y="856265"/>
              <a:chExt cx="4320480" cy="1851822"/>
            </a:xfrm>
          </p:grpSpPr>
          <p:sp>
            <p:nvSpPr>
              <p:cNvPr id="20" name="圆角矩形 19"/>
              <p:cNvSpPr/>
              <p:nvPr/>
            </p:nvSpPr>
            <p:spPr>
              <a:xfrm>
                <a:off x="252264" y="856265"/>
                <a:ext cx="4320480" cy="1851822"/>
              </a:xfrm>
              <a:prstGeom prst="roundRect">
                <a:avLst>
                  <a:gd name="adj" fmla="val 5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itchFamily="18" charset="0"/>
                  <a:cs typeface="Times New Roman" pitchFamily="18" charset="0"/>
                </a:endParaRPr>
              </a:p>
            </p:txBody>
          </p:sp>
          <p:sp>
            <p:nvSpPr>
              <p:cNvPr id="21" name="椭圆 20"/>
              <p:cNvSpPr/>
              <p:nvPr/>
            </p:nvSpPr>
            <p:spPr>
              <a:xfrm>
                <a:off x="374593" y="1196471"/>
                <a:ext cx="504056" cy="967667"/>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itchFamily="18" charset="0"/>
                  <a:cs typeface="Times New Roman" pitchFamily="18" charset="0"/>
                </a:endParaRPr>
              </a:p>
            </p:txBody>
          </p:sp>
          <p:sp>
            <p:nvSpPr>
              <p:cNvPr id="22" name="TextBox 21"/>
              <p:cNvSpPr txBox="1"/>
              <p:nvPr/>
            </p:nvSpPr>
            <p:spPr>
              <a:xfrm>
                <a:off x="439654" y="1369522"/>
                <a:ext cx="375033" cy="705920"/>
              </a:xfrm>
              <a:prstGeom prst="rect">
                <a:avLst/>
              </a:prstGeom>
              <a:noFill/>
            </p:spPr>
            <p:txBody>
              <a:bodyPr wrap="none" rtlCol="0">
                <a:spAutoFit/>
              </a:bodyPr>
              <a:lstStyle/>
              <a:p>
                <a:r>
                  <a:rPr lang="en-US" altLang="zh-CN" sz="4000" dirty="0">
                    <a:latin typeface="Times New Roman" pitchFamily="18" charset="0"/>
                    <a:ea typeface="方正大黑简体" panose="02010601030101010101" pitchFamily="2" charset="-122"/>
                    <a:cs typeface="Times New Roman" pitchFamily="18" charset="0"/>
                  </a:rPr>
                  <a:t>01</a:t>
                </a:r>
                <a:endParaRPr lang="zh-CN" altLang="en-US" sz="4000" dirty="0">
                  <a:latin typeface="Times New Roman" pitchFamily="18" charset="0"/>
                  <a:ea typeface="方正大黑简体" panose="02010601030101010101" pitchFamily="2" charset="-122"/>
                  <a:cs typeface="Times New Roman" pitchFamily="18" charset="0"/>
                </a:endParaRPr>
              </a:p>
            </p:txBody>
          </p:sp>
        </p:grpSp>
        <p:sp>
          <p:nvSpPr>
            <p:cNvPr id="24" name="TextBox 23"/>
            <p:cNvSpPr txBox="1"/>
            <p:nvPr/>
          </p:nvSpPr>
          <p:spPr>
            <a:xfrm>
              <a:off x="1116246" y="1112805"/>
              <a:ext cx="3343135" cy="1319764"/>
            </a:xfrm>
            <a:prstGeom prst="rect">
              <a:avLst/>
            </a:prstGeom>
            <a:noFill/>
          </p:spPr>
          <p:txBody>
            <a:bodyPr wrap="square" rtlCol="0">
              <a:spAutoFit/>
            </a:bodyPr>
            <a:lstStyle/>
            <a:p>
              <a:pPr algn="l"/>
              <a:r>
                <a:rPr lang="en-US" altLang="zh-CN" sz="4000" b="1" dirty="0" err="1">
                  <a:solidFill>
                    <a:schemeClr val="bg1"/>
                  </a:solidFill>
                  <a:latin typeface="Times New Roman" pitchFamily="18" charset="0"/>
                  <a:ea typeface="微软雅黑" panose="020B0503020204020204" charset="-122"/>
                  <a:cs typeface="Times New Roman" pitchFamily="18" charset="0"/>
                </a:rPr>
                <a:t>Xem</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lại</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bài</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ngày</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hôm</a:t>
              </a:r>
              <a:r>
                <a:rPr lang="en-US" altLang="zh-CN" sz="4000" b="1" dirty="0">
                  <a:solidFill>
                    <a:schemeClr val="bg1"/>
                  </a:solidFill>
                  <a:latin typeface="Times New Roman" pitchFamily="18" charset="0"/>
                  <a:ea typeface="微软雅黑" panose="020B0503020204020204" charset="-122"/>
                  <a:cs typeface="Times New Roman" pitchFamily="18" charset="0"/>
                </a:rPr>
                <a:t> nay </a:t>
              </a:r>
              <a:r>
                <a:rPr lang="en-US" altLang="zh-CN" sz="4000" b="1" dirty="0" err="1">
                  <a:solidFill>
                    <a:schemeClr val="bg1"/>
                  </a:solidFill>
                  <a:latin typeface="Times New Roman" pitchFamily="18" charset="0"/>
                  <a:ea typeface="微软雅黑" panose="020B0503020204020204" charset="-122"/>
                  <a:cs typeface="Times New Roman" pitchFamily="18" charset="0"/>
                </a:rPr>
                <a:t>đã</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học</a:t>
              </a:r>
              <a:r>
                <a:rPr lang="en-US" altLang="zh-CN" sz="4000" b="1" dirty="0">
                  <a:solidFill>
                    <a:schemeClr val="bg1"/>
                  </a:solidFill>
                  <a:latin typeface="Times New Roman" pitchFamily="18" charset="0"/>
                  <a:ea typeface="微软雅黑" panose="020B0503020204020204" charset="-122"/>
                  <a:cs typeface="Times New Roman" pitchFamily="18" charset="0"/>
                </a:rPr>
                <a:t>.</a:t>
              </a:r>
              <a:endParaRPr lang="zh-CN" altLang="en-US" sz="4000" b="1" dirty="0">
                <a:solidFill>
                  <a:schemeClr val="bg1"/>
                </a:solidFill>
                <a:latin typeface="Times New Roman" pitchFamily="18" charset="0"/>
                <a:ea typeface="微软雅黑" panose="020B0503020204020204" charset="-122"/>
                <a:cs typeface="Times New Roman" pitchFamily="18" charset="0"/>
              </a:endParaRPr>
            </a:p>
          </p:txBody>
        </p:sp>
      </p:grpSp>
      <p:grpSp>
        <p:nvGrpSpPr>
          <p:cNvPr id="27" name="组合 26"/>
          <p:cNvGrpSpPr/>
          <p:nvPr/>
        </p:nvGrpSpPr>
        <p:grpSpPr>
          <a:xfrm>
            <a:off x="3993776" y="3431756"/>
            <a:ext cx="8198224" cy="2214195"/>
            <a:chOff x="252264" y="950136"/>
            <a:chExt cx="4320480" cy="1740513"/>
          </a:xfrm>
        </p:grpSpPr>
        <p:grpSp>
          <p:nvGrpSpPr>
            <p:cNvPr id="28" name="组合 27"/>
            <p:cNvGrpSpPr/>
            <p:nvPr/>
          </p:nvGrpSpPr>
          <p:grpSpPr>
            <a:xfrm>
              <a:off x="252264" y="950136"/>
              <a:ext cx="4320480" cy="1740513"/>
              <a:chOff x="252264" y="950136"/>
              <a:chExt cx="4320480" cy="1740513"/>
            </a:xfrm>
          </p:grpSpPr>
          <p:sp>
            <p:nvSpPr>
              <p:cNvPr id="30" name="圆角矩形 29"/>
              <p:cNvSpPr/>
              <p:nvPr/>
            </p:nvSpPr>
            <p:spPr>
              <a:xfrm>
                <a:off x="252264" y="950136"/>
                <a:ext cx="4320480" cy="1740513"/>
              </a:xfrm>
              <a:prstGeom prst="roundRect">
                <a:avLst>
                  <a:gd name="adj" fmla="val 5000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itchFamily="18" charset="0"/>
                  <a:cs typeface="Times New Roman" pitchFamily="18" charset="0"/>
                </a:endParaRPr>
              </a:p>
            </p:txBody>
          </p:sp>
          <p:sp>
            <p:nvSpPr>
              <p:cNvPr id="31" name="椭圆 30"/>
              <p:cNvSpPr/>
              <p:nvPr/>
            </p:nvSpPr>
            <p:spPr>
              <a:xfrm>
                <a:off x="430882" y="1356216"/>
                <a:ext cx="504056" cy="928665"/>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itchFamily="18" charset="0"/>
                  <a:cs typeface="Times New Roman" pitchFamily="18" charset="0"/>
                </a:endParaRPr>
              </a:p>
            </p:txBody>
          </p:sp>
          <p:sp>
            <p:nvSpPr>
              <p:cNvPr id="32" name="TextBox 31"/>
              <p:cNvSpPr txBox="1"/>
              <p:nvPr/>
            </p:nvSpPr>
            <p:spPr>
              <a:xfrm>
                <a:off x="483183" y="1498123"/>
                <a:ext cx="367651" cy="556448"/>
              </a:xfrm>
              <a:prstGeom prst="rect">
                <a:avLst/>
              </a:prstGeom>
              <a:noFill/>
            </p:spPr>
            <p:txBody>
              <a:bodyPr wrap="none" rtlCol="0">
                <a:spAutoFit/>
              </a:bodyPr>
              <a:lstStyle/>
              <a:p>
                <a:r>
                  <a:rPr lang="en-US" altLang="zh-CN" sz="4000" dirty="0">
                    <a:latin typeface="Times New Roman" pitchFamily="18" charset="0"/>
                    <a:ea typeface="方正大黑简体" panose="02010601030101010101" pitchFamily="2" charset="-122"/>
                    <a:cs typeface="Times New Roman" pitchFamily="18" charset="0"/>
                  </a:rPr>
                  <a:t>02</a:t>
                </a:r>
                <a:endParaRPr lang="zh-CN" altLang="en-US" sz="4000" dirty="0">
                  <a:latin typeface="Times New Roman" pitchFamily="18" charset="0"/>
                  <a:ea typeface="方正大黑简体" panose="02010601030101010101" pitchFamily="2" charset="-122"/>
                  <a:cs typeface="Times New Roman" pitchFamily="18" charset="0"/>
                </a:endParaRPr>
              </a:p>
            </p:txBody>
          </p:sp>
        </p:grpSp>
        <p:sp>
          <p:nvSpPr>
            <p:cNvPr id="29" name="TextBox 28"/>
            <p:cNvSpPr txBox="1"/>
            <p:nvPr/>
          </p:nvSpPr>
          <p:spPr>
            <a:xfrm>
              <a:off x="1002289" y="1133926"/>
              <a:ext cx="3401858" cy="1524184"/>
            </a:xfrm>
            <a:prstGeom prst="rect">
              <a:avLst/>
            </a:prstGeom>
            <a:noFill/>
          </p:spPr>
          <p:txBody>
            <a:bodyPr wrap="square" rtlCol="0">
              <a:spAutoFit/>
            </a:bodyPr>
            <a:lstStyle/>
            <a:p>
              <a:pPr algn="l"/>
              <a:r>
                <a:rPr lang="en-US" altLang="zh-CN" sz="4000" b="1" dirty="0" err="1">
                  <a:solidFill>
                    <a:schemeClr val="bg1"/>
                  </a:solidFill>
                  <a:latin typeface="Times New Roman" pitchFamily="18" charset="0"/>
                  <a:ea typeface="微软雅黑" panose="020B0503020204020204" charset="-122"/>
                  <a:cs typeface="Times New Roman" pitchFamily="18" charset="0"/>
                </a:rPr>
                <a:t>Chuẩn</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bị</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bài</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Các</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chất</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dinh</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dưỡng</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có</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trong</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thức</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ăn</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Vai</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trò</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của</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chất</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bột</a:t>
              </a:r>
              <a:r>
                <a:rPr lang="en-US" altLang="zh-CN" sz="4000" b="1" dirty="0">
                  <a:solidFill>
                    <a:schemeClr val="bg1"/>
                  </a:solidFill>
                  <a:latin typeface="Times New Roman" pitchFamily="18" charset="0"/>
                  <a:ea typeface="微软雅黑" panose="020B0503020204020204" charset="-122"/>
                  <a:cs typeface="Times New Roman" pitchFamily="18" charset="0"/>
                </a:rPr>
                <a:t> </a:t>
              </a:r>
              <a:r>
                <a:rPr lang="en-US" altLang="zh-CN" sz="4000" b="1" dirty="0" err="1">
                  <a:solidFill>
                    <a:schemeClr val="bg1"/>
                  </a:solidFill>
                  <a:latin typeface="Times New Roman" pitchFamily="18" charset="0"/>
                  <a:ea typeface="微软雅黑" panose="020B0503020204020204" charset="-122"/>
                  <a:cs typeface="Times New Roman" pitchFamily="18" charset="0"/>
                </a:rPr>
                <a:t>đường</a:t>
              </a:r>
              <a:r>
                <a:rPr lang="en-US" altLang="zh-CN" sz="4000" b="1">
                  <a:solidFill>
                    <a:schemeClr val="bg1"/>
                  </a:solidFill>
                  <a:latin typeface="Times New Roman" pitchFamily="18" charset="0"/>
                  <a:ea typeface="微软雅黑" panose="020B0503020204020204" charset="-122"/>
                  <a:cs typeface="Times New Roman" pitchFamily="18" charset="0"/>
                </a:rPr>
                <a:t>”.</a:t>
              </a:r>
              <a:endParaRPr lang="zh-CN" altLang="en-US" sz="4000" b="1" dirty="0">
                <a:solidFill>
                  <a:schemeClr val="bg1"/>
                </a:solidFill>
                <a:latin typeface="Times New Roman" pitchFamily="18" charset="0"/>
                <a:ea typeface="微软雅黑" panose="020B0503020204020204" charset="-122"/>
                <a:cs typeface="Times New Roman" pitchFamily="18" charset="0"/>
              </a:endParaRPr>
            </a:p>
          </p:txBody>
        </p:sp>
      </p:grpSp>
      <p:pic>
        <p:nvPicPr>
          <p:cNvPr id="1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flipH="1">
            <a:off x="-70296" y="1324715"/>
            <a:ext cx="4390391" cy="54317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2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ppt_x</p:attrName>
                                        </p:attrNameLst>
                                      </p:cBhvr>
                                      <p:tavLst>
                                        <p:tav tm="0">
                                          <p:val>
                                            <p:strVal val="#ppt_x"/>
                                          </p:val>
                                        </p:tav>
                                        <p:tav tm="100000">
                                          <p:val>
                                            <p:strVal val="#ppt_x"/>
                                          </p:val>
                                        </p:tav>
                                      </p:tavLst>
                                    </p:anim>
                                    <p:anim calcmode="lin" valueType="num">
                                      <p:cBhvr>
                                        <p:cTn id="24" dur="2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1250" fill="hold"/>
                                        <p:tgtEl>
                                          <p:spTgt spid="14"/>
                                        </p:tgtEl>
                                        <p:attrNameLst>
                                          <p:attrName>ppt_x</p:attrName>
                                        </p:attrNameLst>
                                      </p:cBhvr>
                                      <p:tavLst>
                                        <p:tav tm="0">
                                          <p:val>
                                            <p:strVal val="0-#ppt_w/2"/>
                                          </p:val>
                                        </p:tav>
                                        <p:tav tm="100000">
                                          <p:val>
                                            <p:strVal val="#ppt_x"/>
                                          </p:val>
                                        </p:tav>
                                      </p:tavLst>
                                    </p:anim>
                                    <p:anim calcmode="lin" valueType="num">
                                      <p:cBhvr additive="base">
                                        <p:cTn id="33" dur="1250" fill="hold"/>
                                        <p:tgtEl>
                                          <p:spTgt spid="14"/>
                                        </p:tgtEl>
                                        <p:attrNameLst>
                                          <p:attrName>ppt_y</p:attrName>
                                        </p:attrNameLst>
                                      </p:cBhvr>
                                      <p:tavLst>
                                        <p:tav tm="0">
                                          <p:val>
                                            <p:strVal val="#ppt_y"/>
                                          </p:val>
                                        </p:tav>
                                        <p:tav tm="100000">
                                          <p:val>
                                            <p:strVal val="#ppt_y"/>
                                          </p:val>
                                        </p:tav>
                                      </p:tavLst>
                                    </p:anim>
                                  </p:childTnLst>
                                </p:cTn>
                              </p:par>
                              <p:par>
                                <p:cTn id="34" presetID="32" presetClass="emph" presetSubtype="0" fill="hold" nodeType="with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p:tgtEl>
                                          <p:spTgt spid="25"/>
                                        </p:tgtEl>
                                        <p:attrNameLst>
                                          <p:attrName>ppt_y</p:attrName>
                                        </p:attrNameLst>
                                      </p:cBhvr>
                                      <p:tavLst>
                                        <p:tav tm="0">
                                          <p:val>
                                            <p:strVal val="#ppt_y-#ppt_h*1.125000"/>
                                          </p:val>
                                        </p:tav>
                                        <p:tav tm="100000">
                                          <p:val>
                                            <p:strVal val="#ppt_y"/>
                                          </p:val>
                                        </p:tav>
                                      </p:tavLst>
                                    </p:anim>
                                    <p:animEffect transition="in" filter="wipe(down)">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0-#ppt_w/2"/>
                                          </p:val>
                                        </p:tav>
                                        <p:tav tm="100000">
                                          <p:val>
                                            <p:strVal val="#ppt_x"/>
                                          </p:val>
                                        </p:tav>
                                      </p:tavLst>
                                    </p:anim>
                                    <p:anim calcmode="lin" valueType="num">
                                      <p:cBhvr additive="base">
                                        <p:cTn id="5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loud 2"/>
          <p:cNvSpPr/>
          <p:nvPr/>
        </p:nvSpPr>
        <p:spPr>
          <a:xfrm>
            <a:off x="304800" y="0"/>
            <a:ext cx="10515600" cy="5943600"/>
          </a:xfrm>
          <a:prstGeom prst="clou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p:cNvSpPr txBox="1"/>
          <p:nvPr/>
        </p:nvSpPr>
        <p:spPr>
          <a:xfrm>
            <a:off x="1295400" y="1066800"/>
            <a:ext cx="8686800" cy="3211007"/>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Các</a:t>
            </a:r>
            <a:r>
              <a:rPr kumimoji="0" lang="en-US"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rPr>
              <a:t> </a:t>
            </a: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em</a:t>
            </a:r>
            <a:r>
              <a:rPr kumimoji="0" lang="en-US"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rPr>
              <a:t> </a:t>
            </a: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nghỉ</a:t>
            </a:r>
            <a:r>
              <a:rPr kumimoji="0" lang="en-US"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rPr>
              <a:t> </a:t>
            </a: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giải</a:t>
            </a:r>
            <a:r>
              <a:rPr kumimoji="0" lang="en-US"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rPr>
              <a:t> </a:t>
            </a: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lao</a:t>
            </a:r>
            <a:r>
              <a:rPr kumimoji="0" lang="en-US" sz="7200" b="1" i="0" u="none" strike="noStrike" kern="1200" cap="none" spc="0" normalizeH="0" baseline="0" noProof="0">
                <a:ln>
                  <a:noFill/>
                </a:ln>
                <a:solidFill>
                  <a:srgbClr val="FF0000"/>
                </a:solidFill>
                <a:effectLst/>
                <a:uLnTx/>
                <a:uFillTx/>
                <a:latin typeface="HP001" panose="020B0603050302020204" pitchFamily="34" charset="-93"/>
                <a:ea typeface="HP001" panose="020B0603050302020204" pitchFamily="34" charset="-93"/>
                <a:cs typeface="+mn-cs"/>
              </a:rPr>
              <a:t> 20 </a:t>
            </a: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phút</a:t>
            </a:r>
            <a:r>
              <a:rPr kumimoji="0" lang="en-US"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rPr>
              <a:t> </a:t>
            </a:r>
            <a:r>
              <a:rPr kumimoji="0" lang="en-US" sz="7200" b="1" i="0" u="none" strike="noStrike" kern="1200" cap="none" spc="0" normalizeH="0" baseline="0" noProof="0" dirty="0" err="1">
                <a:ln>
                  <a:noFill/>
                </a:ln>
                <a:solidFill>
                  <a:srgbClr val="FF0000"/>
                </a:solidFill>
                <a:effectLst/>
                <a:uLnTx/>
                <a:uFillTx/>
                <a:latin typeface="HP001" panose="020B0603050302020204" pitchFamily="34" charset="-93"/>
                <a:ea typeface="HP001" panose="020B0603050302020204" pitchFamily="34" charset="-93"/>
                <a:cs typeface="+mn-cs"/>
              </a:rPr>
              <a:t>nhé</a:t>
            </a:r>
            <a:r>
              <a:rPr kumimoji="0" lang="en-US"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rPr>
              <a:t>!</a:t>
            </a:r>
            <a:endParaRPr kumimoji="0" lang="vi-VN" sz="7200" b="1" i="0" u="none" strike="noStrike" kern="1200" cap="none" spc="0" normalizeH="0" baseline="0" noProof="0" dirty="0">
              <a:ln>
                <a:noFill/>
              </a:ln>
              <a:solidFill>
                <a:srgbClr val="FF0000"/>
              </a:solidFill>
              <a:effectLst/>
              <a:uLnTx/>
              <a:uFillTx/>
              <a:latin typeface="HP001" panose="020B0603050302020204" pitchFamily="34" charset="-93"/>
              <a:ea typeface="HP001" panose="020B0603050302020204" pitchFamily="34" charset="-93"/>
              <a:cs typeface="+mn-cs"/>
            </a:endParaRPr>
          </a:p>
        </p:txBody>
      </p:sp>
    </p:spTree>
    <p:extLst>
      <p:ext uri="{BB962C8B-B14F-4D97-AF65-F5344CB8AC3E}">
        <p14:creationId xmlns:p14="http://schemas.microsoft.com/office/powerpoint/2010/main" val="166069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3145175" y="224141"/>
            <a:ext cx="5541903" cy="1323439"/>
          </a:xfrm>
          <a:prstGeom prst="rect">
            <a:avLst/>
          </a:prstGeom>
          <a:noFill/>
        </p:spPr>
        <p:txBody>
          <a:bodyPr wrap="none" lIns="91374" tIns="45687" rIns="91374" bIns="45687">
            <a:spAutoFit/>
          </a:bodyPr>
          <a:lstStyle/>
          <a:p>
            <a:pPr algn="ctr"/>
            <a:r>
              <a:rPr lang="en-US" sz="80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ÔN BÀI CŨ</a:t>
            </a:r>
          </a:p>
        </p:txBody>
      </p:sp>
      <p:sp>
        <p:nvSpPr>
          <p:cNvPr id="11" name="Rectangle 10"/>
          <p:cNvSpPr/>
          <p:nvPr/>
        </p:nvSpPr>
        <p:spPr>
          <a:xfrm>
            <a:off x="2060892" y="1547577"/>
            <a:ext cx="8057469" cy="2069360"/>
          </a:xfrm>
          <a:prstGeom prst="rect">
            <a:avLst/>
          </a:prstGeom>
          <a:noFill/>
        </p:spPr>
        <p:txBody>
          <a:bodyPr wrap="none" lIns="91374" tIns="45687" rIns="91374" bIns="45687">
            <a:prstTxWarp prst="textChevron">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5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TRAO ĐỔI CHẤT Ở NGƯỜI</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447" y="2484850"/>
            <a:ext cx="7749912" cy="4373151"/>
          </a:xfrm>
          <a:prstGeom prst="rect">
            <a:avLst/>
          </a:prstGeom>
        </p:spPr>
      </p:pic>
    </p:spTree>
    <p:custDataLst>
      <p:tags r:id="rId1"/>
    </p:custDataLst>
    <p:extLst>
      <p:ext uri="{BB962C8B-B14F-4D97-AF65-F5344CB8AC3E}">
        <p14:creationId xmlns:p14="http://schemas.microsoft.com/office/powerpoint/2010/main" val="42855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 fill="hold"/>
                                        <p:tgtEl>
                                          <p:spTgt spid="26"/>
                                        </p:tgtEl>
                                        <p:attrNameLst>
                                          <p:attrName>ppt_x</p:attrName>
                                        </p:attrNameLst>
                                      </p:cBhvr>
                                      <p:tavLst>
                                        <p:tav tm="0">
                                          <p:val>
                                            <p:strVal val="#ppt_x"/>
                                          </p:val>
                                        </p:tav>
                                        <p:tav tm="100000">
                                          <p:val>
                                            <p:strVal val="#ppt_x"/>
                                          </p:val>
                                        </p:tav>
                                      </p:tavLst>
                                    </p:anim>
                                    <p:anim calcmode="lin" valueType="num">
                                      <p:cBhvr additive="base">
                                        <p:cTn id="8" dur="1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24"/>
          <p:cNvSpPr>
            <a:spLocks noChangeArrowheads="1"/>
          </p:cNvSpPr>
          <p:nvPr/>
        </p:nvSpPr>
        <p:spPr bwMode="auto">
          <a:xfrm>
            <a:off x="437519" y="1534624"/>
            <a:ext cx="2127352" cy="914400"/>
          </a:xfrm>
          <a:prstGeom prst="rect">
            <a:avLst/>
          </a:prstGeom>
          <a:ln w="19050">
            <a:prstDash val="sysDash"/>
          </a:ln>
        </p:spPr>
        <p:style>
          <a:lnRef idx="2">
            <a:schemeClr val="dk1"/>
          </a:lnRef>
          <a:fillRef idx="1">
            <a:schemeClr val="lt1"/>
          </a:fillRef>
          <a:effectRef idx="0">
            <a:schemeClr val="dk1"/>
          </a:effectRef>
          <a:fontRef idx="minor">
            <a:schemeClr val="dk1"/>
          </a:fontRef>
        </p:style>
        <p:txBody>
          <a:bodyPr wrap="none" lIns="91374" tIns="45687" rIns="91374" bIns="45687" anchor="ctr"/>
          <a:lstStyle/>
          <a:p>
            <a:pPr algn="ctr" defTabSz="913737"/>
            <a:r>
              <a:rPr lang="en-ID" altLang="en-US" sz="3600" b="1" kern="0" dirty="0">
                <a:solidFill>
                  <a:sysClr val="windowText" lastClr="000000"/>
                </a:solidFill>
                <a:latin typeface=".VnTime" panose="020B7200000000000000" pitchFamily="34" charset="0"/>
              </a:rPr>
              <a:t> </a:t>
            </a:r>
            <a:r>
              <a:rPr lang="en-ID" altLang="en-US" sz="3600" b="1" kern="0" dirty="0" err="1">
                <a:solidFill>
                  <a:sysClr val="windowText" lastClr="000000"/>
                </a:solidFill>
                <a:latin typeface="Times New Roman" panose="02020603050405020304" pitchFamily="18" charset="0"/>
                <a:cs typeface="Times New Roman" panose="02020603050405020304" pitchFamily="18" charset="0"/>
              </a:rPr>
              <a:t>Khí</a:t>
            </a:r>
            <a:r>
              <a:rPr lang="en-ID" altLang="en-US" sz="3600" b="1" kern="0" dirty="0">
                <a:solidFill>
                  <a:sysClr val="windowText" lastClr="000000"/>
                </a:solidFill>
                <a:latin typeface="Times New Roman" panose="02020603050405020304" pitchFamily="18" charset="0"/>
                <a:cs typeface="Times New Roman" panose="02020603050405020304" pitchFamily="18" charset="0"/>
              </a:rPr>
              <a:t> ô – xi </a:t>
            </a:r>
          </a:p>
        </p:txBody>
      </p:sp>
      <p:sp>
        <p:nvSpPr>
          <p:cNvPr id="17" name="Rectangle 25"/>
          <p:cNvSpPr>
            <a:spLocks noChangeArrowheads="1"/>
          </p:cNvSpPr>
          <p:nvPr/>
        </p:nvSpPr>
        <p:spPr bwMode="auto">
          <a:xfrm>
            <a:off x="692684" y="341774"/>
            <a:ext cx="1913411" cy="670071"/>
          </a:xfrm>
          <a:prstGeom prst="rect">
            <a:avLst/>
          </a:prstGeom>
          <a:ln/>
        </p:spPr>
        <p:style>
          <a:lnRef idx="1">
            <a:schemeClr val="accent2"/>
          </a:lnRef>
          <a:fillRef idx="2">
            <a:schemeClr val="accent2"/>
          </a:fillRef>
          <a:effectRef idx="1">
            <a:schemeClr val="accent2"/>
          </a:effectRef>
          <a:fontRef idx="minor">
            <a:schemeClr val="dk1"/>
          </a:fontRef>
        </p:style>
        <p:txBody>
          <a:bodyPr wrap="none" lIns="91374" tIns="45687" rIns="91374" bIns="45687" anchor="ctr"/>
          <a:lstStyle/>
          <a:p>
            <a:pPr algn="ctr" defTabSz="913737"/>
            <a:r>
              <a:rPr lang="en-US" altLang="en-US" sz="4000" b="1" kern="0" dirty="0" err="1">
                <a:solidFill>
                  <a:srgbClr val="FF0000"/>
                </a:solidFill>
                <a:latin typeface="Times New Roman" panose="02020603050405020304" pitchFamily="18" charset="0"/>
              </a:rPr>
              <a:t>Lấy</a:t>
            </a:r>
            <a:r>
              <a:rPr lang="en-US" altLang="en-US" sz="4000" b="1" kern="0" dirty="0">
                <a:solidFill>
                  <a:srgbClr val="FF0000"/>
                </a:solidFill>
                <a:latin typeface="Times New Roman" panose="02020603050405020304" pitchFamily="18" charset="0"/>
              </a:rPr>
              <a:t> </a:t>
            </a:r>
            <a:r>
              <a:rPr lang="en-US" altLang="en-US" sz="4000" b="1" kern="0" dirty="0" err="1">
                <a:solidFill>
                  <a:srgbClr val="FF0000"/>
                </a:solidFill>
                <a:latin typeface="Times New Roman" panose="02020603050405020304" pitchFamily="18" charset="0"/>
              </a:rPr>
              <a:t>vào</a:t>
            </a:r>
            <a:endParaRPr lang="en-US" altLang="en-US" sz="4000" b="1" kern="0" dirty="0">
              <a:solidFill>
                <a:srgbClr val="FF0000"/>
              </a:solidFill>
              <a:latin typeface="Times New Roman" panose="02020603050405020304" pitchFamily="18" charset="0"/>
            </a:endParaRPr>
          </a:p>
        </p:txBody>
      </p:sp>
      <p:sp>
        <p:nvSpPr>
          <p:cNvPr id="18" name="Rectangle 26"/>
          <p:cNvSpPr>
            <a:spLocks noChangeArrowheads="1"/>
          </p:cNvSpPr>
          <p:nvPr/>
        </p:nvSpPr>
        <p:spPr bwMode="auto">
          <a:xfrm>
            <a:off x="437519" y="3128412"/>
            <a:ext cx="2007765" cy="914400"/>
          </a:xfrm>
          <a:prstGeom prst="rect">
            <a:avLst/>
          </a:prstGeom>
          <a:ln w="19050">
            <a:prstDash val="sysDash"/>
          </a:ln>
        </p:spPr>
        <p:style>
          <a:lnRef idx="2">
            <a:schemeClr val="dk1"/>
          </a:lnRef>
          <a:fillRef idx="1">
            <a:schemeClr val="lt1"/>
          </a:fillRef>
          <a:effectRef idx="0">
            <a:schemeClr val="dk1"/>
          </a:effectRef>
          <a:fontRef idx="minor">
            <a:schemeClr val="dk1"/>
          </a:fontRef>
        </p:style>
        <p:txBody>
          <a:bodyPr wrap="none" lIns="91374" tIns="45687" rIns="91374" bIns="45687" anchor="ctr"/>
          <a:lstStyle/>
          <a:p>
            <a:pPr algn="ctr" defTabSz="913737"/>
            <a:r>
              <a:rPr lang="en-US" altLang="en-US" sz="3600" b="1" kern="0" dirty="0" err="1">
                <a:solidFill>
                  <a:sysClr val="windowText" lastClr="000000"/>
                </a:solidFill>
                <a:latin typeface="Times New Roman" panose="02020603050405020304" pitchFamily="18" charset="0"/>
              </a:rPr>
              <a:t>Thức</a:t>
            </a:r>
            <a:r>
              <a:rPr lang="en-US" altLang="en-US" sz="3600" b="1" kern="0" dirty="0">
                <a:solidFill>
                  <a:sysClr val="windowText" lastClr="000000"/>
                </a:solidFill>
                <a:latin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rPr>
              <a:t>ăn</a:t>
            </a:r>
            <a:endParaRPr lang="en-US" altLang="en-US" sz="3600" b="1" kern="0" dirty="0">
              <a:solidFill>
                <a:sysClr val="windowText" lastClr="000000"/>
              </a:solidFill>
              <a:latin typeface="Times New Roman" panose="02020603050405020304" pitchFamily="18" charset="0"/>
            </a:endParaRPr>
          </a:p>
        </p:txBody>
      </p:sp>
      <p:sp>
        <p:nvSpPr>
          <p:cNvPr id="22" name="Rectangle 27"/>
          <p:cNvSpPr>
            <a:spLocks noChangeArrowheads="1"/>
          </p:cNvSpPr>
          <p:nvPr/>
        </p:nvSpPr>
        <p:spPr bwMode="auto">
          <a:xfrm>
            <a:off x="396295" y="4883456"/>
            <a:ext cx="2209800" cy="914400"/>
          </a:xfrm>
          <a:prstGeom prst="rect">
            <a:avLst/>
          </a:prstGeom>
          <a:ln w="19050">
            <a:prstDash val="sysDash"/>
          </a:ln>
        </p:spPr>
        <p:style>
          <a:lnRef idx="2">
            <a:schemeClr val="dk1"/>
          </a:lnRef>
          <a:fillRef idx="1">
            <a:schemeClr val="lt1"/>
          </a:fillRef>
          <a:effectRef idx="0">
            <a:schemeClr val="dk1"/>
          </a:effectRef>
          <a:fontRef idx="minor">
            <a:schemeClr val="dk1"/>
          </a:fontRef>
        </p:style>
        <p:txBody>
          <a:bodyPr wrap="none" lIns="91374" tIns="45687" rIns="91374" bIns="45687" anchor="ctr"/>
          <a:lstStyle/>
          <a:p>
            <a:pPr algn="ctr" defTabSz="913737"/>
            <a:r>
              <a:rPr lang="en-US" altLang="en-US" sz="3600" b="1" kern="0" dirty="0" err="1">
                <a:solidFill>
                  <a:sysClr val="windowText" lastClr="000000"/>
                </a:solidFill>
                <a:latin typeface="Times New Roman" panose="02020603050405020304" pitchFamily="18" charset="0"/>
              </a:rPr>
              <a:t>Nước</a:t>
            </a:r>
            <a:r>
              <a:rPr lang="en-US" altLang="en-US" sz="3600" b="1" kern="0" dirty="0">
                <a:solidFill>
                  <a:sysClr val="windowText" lastClr="000000"/>
                </a:solidFill>
                <a:latin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rPr>
              <a:t>uống</a:t>
            </a:r>
            <a:endParaRPr lang="en-US" altLang="en-US" sz="3600" b="1" kern="0" dirty="0">
              <a:solidFill>
                <a:sysClr val="windowText" lastClr="000000"/>
              </a:solidFill>
              <a:latin typeface="Times New Roman" panose="02020603050405020304" pitchFamily="18" charset="0"/>
            </a:endParaRPr>
          </a:p>
        </p:txBody>
      </p:sp>
      <p:sp>
        <p:nvSpPr>
          <p:cNvPr id="24" name="Rectangle 28"/>
          <p:cNvSpPr>
            <a:spLocks noChangeArrowheads="1"/>
          </p:cNvSpPr>
          <p:nvPr/>
        </p:nvSpPr>
        <p:spPr bwMode="auto">
          <a:xfrm>
            <a:off x="3625435" y="2921051"/>
            <a:ext cx="3837481" cy="1121763"/>
          </a:xfrm>
          <a:prstGeom prst="hexagon">
            <a:avLst/>
          </a:prstGeom>
          <a:ln/>
        </p:spPr>
        <p:style>
          <a:lnRef idx="1">
            <a:schemeClr val="accent6"/>
          </a:lnRef>
          <a:fillRef idx="2">
            <a:schemeClr val="accent6"/>
          </a:fillRef>
          <a:effectRef idx="1">
            <a:schemeClr val="accent6"/>
          </a:effectRef>
          <a:fontRef idx="minor">
            <a:schemeClr val="dk1"/>
          </a:fontRef>
        </p:style>
        <p:txBody>
          <a:bodyPr wrap="none" lIns="91374" tIns="45687" rIns="91374" bIns="45687" anchor="ctr"/>
          <a:lstStyle/>
          <a:p>
            <a:pPr algn="ctr" defTabSz="913737"/>
            <a:r>
              <a:rPr lang="en-US" altLang="en-US" sz="4000" b="1" kern="0" dirty="0">
                <a:solidFill>
                  <a:srgbClr val="FF0000"/>
                </a:solidFill>
                <a:latin typeface="Times New Roman" panose="02020603050405020304" pitchFamily="18" charset="0"/>
              </a:rPr>
              <a:t> </a:t>
            </a:r>
            <a:r>
              <a:rPr lang="en-US" altLang="en-US" sz="4000" b="1" kern="0" dirty="0" err="1">
                <a:solidFill>
                  <a:srgbClr val="FF0000"/>
                </a:solidFill>
                <a:latin typeface="Times New Roman" panose="02020603050405020304" pitchFamily="18" charset="0"/>
              </a:rPr>
              <a:t>Cơ</a:t>
            </a:r>
            <a:r>
              <a:rPr lang="en-US" altLang="en-US" sz="4000" b="1" kern="0" dirty="0">
                <a:solidFill>
                  <a:srgbClr val="FF0000"/>
                </a:solidFill>
                <a:latin typeface="Times New Roman" panose="02020603050405020304" pitchFamily="18" charset="0"/>
              </a:rPr>
              <a:t> </a:t>
            </a:r>
            <a:r>
              <a:rPr lang="en-US" altLang="en-US" sz="4000" b="1" kern="0" dirty="0" err="1">
                <a:solidFill>
                  <a:srgbClr val="FF0000"/>
                </a:solidFill>
                <a:latin typeface="Times New Roman" panose="02020603050405020304" pitchFamily="18" charset="0"/>
              </a:rPr>
              <a:t>thể</a:t>
            </a:r>
            <a:r>
              <a:rPr lang="en-US" altLang="en-US" sz="4000" b="1" kern="0" dirty="0">
                <a:solidFill>
                  <a:srgbClr val="FF0000"/>
                </a:solidFill>
                <a:latin typeface="Times New Roman" panose="02020603050405020304" pitchFamily="18" charset="0"/>
              </a:rPr>
              <a:t> </a:t>
            </a:r>
            <a:r>
              <a:rPr lang="en-US" altLang="en-US" sz="4000" b="1" kern="0" dirty="0" err="1">
                <a:solidFill>
                  <a:srgbClr val="FF0000"/>
                </a:solidFill>
                <a:latin typeface="Times New Roman" panose="02020603050405020304" pitchFamily="18" charset="0"/>
              </a:rPr>
              <a:t>người</a:t>
            </a:r>
            <a:endParaRPr lang="en-US" altLang="en-US" sz="4000" b="1" kern="0" dirty="0">
              <a:solidFill>
                <a:srgbClr val="FF0000"/>
              </a:solidFill>
              <a:latin typeface="Times New Roman" panose="02020603050405020304" pitchFamily="18" charset="0"/>
            </a:endParaRPr>
          </a:p>
        </p:txBody>
      </p:sp>
      <p:sp>
        <p:nvSpPr>
          <p:cNvPr id="25" name="Rectangle 29"/>
          <p:cNvSpPr>
            <a:spLocks noChangeArrowheads="1"/>
          </p:cNvSpPr>
          <p:nvPr/>
        </p:nvSpPr>
        <p:spPr bwMode="auto">
          <a:xfrm>
            <a:off x="8991906" y="4883456"/>
            <a:ext cx="2057400" cy="914400"/>
          </a:xfrm>
          <a:prstGeom prst="rect">
            <a:avLst/>
          </a:prstGeom>
          <a:ln w="19050">
            <a:prstDash val="sysDash"/>
          </a:ln>
        </p:spPr>
        <p:style>
          <a:lnRef idx="2">
            <a:schemeClr val="dk1"/>
          </a:lnRef>
          <a:fillRef idx="1">
            <a:schemeClr val="lt1"/>
          </a:fillRef>
          <a:effectRef idx="0">
            <a:schemeClr val="dk1"/>
          </a:effectRef>
          <a:fontRef idx="minor">
            <a:schemeClr val="dk1"/>
          </a:fontRef>
        </p:style>
        <p:txBody>
          <a:bodyPr wrap="none" lIns="91374" tIns="45687" rIns="91374" bIns="45687" anchor="ctr"/>
          <a:lstStyle/>
          <a:p>
            <a:pPr algn="ctr" defTabSz="913737"/>
            <a:r>
              <a:rPr lang="en-US" altLang="en-US" sz="3600" b="1" kern="0" dirty="0" err="1">
                <a:solidFill>
                  <a:sysClr val="windowText" lastClr="000000"/>
                </a:solidFill>
                <a:latin typeface="Times New Roman" panose="02020603050405020304" pitchFamily="18" charset="0"/>
              </a:rPr>
              <a:t>Nước</a:t>
            </a:r>
            <a:r>
              <a:rPr lang="en-US" altLang="en-US" sz="3600" b="1" kern="0" dirty="0">
                <a:solidFill>
                  <a:sysClr val="windowText" lastClr="000000"/>
                </a:solidFill>
                <a:latin typeface="Times New Roman" panose="02020603050405020304" pitchFamily="18" charset="0"/>
              </a:rPr>
              <a:t> </a:t>
            </a:r>
            <a:r>
              <a:rPr lang="en-US" altLang="en-US" sz="3600" b="1" kern="0" dirty="0" err="1">
                <a:solidFill>
                  <a:sysClr val="windowText" lastClr="000000"/>
                </a:solidFill>
                <a:latin typeface="Times New Roman" panose="02020603050405020304" pitchFamily="18" charset="0"/>
              </a:rPr>
              <a:t>tiểu</a:t>
            </a:r>
            <a:endParaRPr lang="en-US" altLang="en-US" sz="3600" b="1" kern="0" dirty="0">
              <a:solidFill>
                <a:sysClr val="windowText" lastClr="000000"/>
              </a:solidFill>
              <a:latin typeface="Times New Roman" panose="02020603050405020304" pitchFamily="18" charset="0"/>
            </a:endParaRPr>
          </a:p>
        </p:txBody>
      </p:sp>
      <p:sp>
        <p:nvSpPr>
          <p:cNvPr id="26" name="Rectangle 30"/>
          <p:cNvSpPr>
            <a:spLocks noChangeArrowheads="1"/>
          </p:cNvSpPr>
          <p:nvPr/>
        </p:nvSpPr>
        <p:spPr bwMode="auto">
          <a:xfrm>
            <a:off x="9153050" y="3255830"/>
            <a:ext cx="1447800" cy="914400"/>
          </a:xfrm>
          <a:prstGeom prst="rect">
            <a:avLst/>
          </a:prstGeom>
          <a:ln w="19050">
            <a:prstDash val="sysDash"/>
          </a:ln>
        </p:spPr>
        <p:style>
          <a:lnRef idx="2">
            <a:schemeClr val="dk1"/>
          </a:lnRef>
          <a:fillRef idx="1">
            <a:schemeClr val="lt1"/>
          </a:fillRef>
          <a:effectRef idx="0">
            <a:schemeClr val="dk1"/>
          </a:effectRef>
          <a:fontRef idx="minor">
            <a:schemeClr val="dk1"/>
          </a:fontRef>
        </p:style>
        <p:txBody>
          <a:bodyPr wrap="none" lIns="91374" tIns="45687" rIns="91374" bIns="45687" anchor="ctr"/>
          <a:lstStyle/>
          <a:p>
            <a:pPr algn="ctr" defTabSz="913737"/>
            <a:r>
              <a:rPr lang="en-US" altLang="en-US" sz="3600" b="1" kern="0" dirty="0" err="1">
                <a:solidFill>
                  <a:sysClr val="windowText" lastClr="000000"/>
                </a:solidFill>
                <a:latin typeface="Times New Roman" panose="02020603050405020304" pitchFamily="18" charset="0"/>
              </a:rPr>
              <a:t>Phân</a:t>
            </a:r>
            <a:endParaRPr lang="en-US" altLang="en-US" sz="3600" b="1" kern="0" dirty="0">
              <a:solidFill>
                <a:sysClr val="windowText" lastClr="000000"/>
              </a:solidFill>
              <a:latin typeface="Times New Roman" panose="02020603050405020304" pitchFamily="18" charset="0"/>
            </a:endParaRPr>
          </a:p>
        </p:txBody>
      </p:sp>
      <p:sp>
        <p:nvSpPr>
          <p:cNvPr id="27" name="Rectangle 31"/>
          <p:cNvSpPr>
            <a:spLocks noChangeArrowheads="1"/>
          </p:cNvSpPr>
          <p:nvPr/>
        </p:nvSpPr>
        <p:spPr bwMode="auto">
          <a:xfrm>
            <a:off x="7830803" y="1557109"/>
            <a:ext cx="3844348" cy="914400"/>
          </a:xfrm>
          <a:prstGeom prst="rect">
            <a:avLst/>
          </a:prstGeom>
          <a:ln w="19050">
            <a:prstDash val="sysDash"/>
          </a:ln>
        </p:spPr>
        <p:style>
          <a:lnRef idx="2">
            <a:schemeClr val="dk1"/>
          </a:lnRef>
          <a:fillRef idx="1">
            <a:schemeClr val="lt1"/>
          </a:fillRef>
          <a:effectRef idx="0">
            <a:schemeClr val="dk1"/>
          </a:effectRef>
          <a:fontRef idx="minor">
            <a:schemeClr val="dk1"/>
          </a:fontRef>
        </p:style>
        <p:txBody>
          <a:bodyPr wrap="none" lIns="91374" tIns="45687" rIns="91374" bIns="45687" anchor="ctr"/>
          <a:lstStyle/>
          <a:p>
            <a:pPr algn="ctr" defTabSz="913737"/>
            <a:r>
              <a:rPr lang="en-ID" sz="3600" b="1" kern="0" dirty="0">
                <a:solidFill>
                  <a:sysClr val="windowText" lastClr="000000"/>
                </a:solidFill>
                <a:latin typeface=".VnTime" panose="020B7200000000000000" pitchFamily="34" charset="0"/>
              </a:rPr>
              <a:t> </a:t>
            </a:r>
            <a:r>
              <a:rPr lang="en-ID" sz="3600" b="1" kern="0" dirty="0" err="1">
                <a:solidFill>
                  <a:sysClr val="windowText" lastClr="000000"/>
                </a:solidFill>
                <a:latin typeface="Times New Roman" panose="02020603050405020304" pitchFamily="18" charset="0"/>
                <a:cs typeface="Times New Roman" panose="02020603050405020304" pitchFamily="18" charset="0"/>
              </a:rPr>
              <a:t>Khí</a:t>
            </a:r>
            <a:r>
              <a:rPr lang="en-ID" sz="3600" b="1" kern="0" dirty="0">
                <a:solidFill>
                  <a:sysClr val="windowText" lastClr="000000"/>
                </a:solidFill>
                <a:latin typeface="Times New Roman" panose="02020603050405020304" pitchFamily="18" charset="0"/>
                <a:cs typeface="Times New Roman" panose="02020603050405020304" pitchFamily="18" charset="0"/>
              </a:rPr>
              <a:t> </a:t>
            </a:r>
            <a:r>
              <a:rPr lang="en-ID" sz="3600" b="1" kern="0" dirty="0" err="1">
                <a:solidFill>
                  <a:sysClr val="windowText" lastClr="000000"/>
                </a:solidFill>
                <a:latin typeface="Times New Roman" panose="02020603050405020304" pitchFamily="18" charset="0"/>
                <a:cs typeface="Times New Roman" panose="02020603050405020304" pitchFamily="18" charset="0"/>
              </a:rPr>
              <a:t>các</a:t>
            </a:r>
            <a:r>
              <a:rPr lang="en-ID" sz="3600" b="1" kern="0" dirty="0">
                <a:solidFill>
                  <a:sysClr val="windowText" lastClr="000000"/>
                </a:solidFill>
                <a:latin typeface="Times New Roman" panose="02020603050405020304" pitchFamily="18" charset="0"/>
                <a:cs typeface="Times New Roman" panose="02020603050405020304" pitchFamily="18" charset="0"/>
              </a:rPr>
              <a:t> –  </a:t>
            </a:r>
            <a:r>
              <a:rPr lang="en-ID" sz="3600" b="1" kern="0" dirty="0" err="1">
                <a:solidFill>
                  <a:sysClr val="windowText" lastClr="000000"/>
                </a:solidFill>
                <a:latin typeface="Times New Roman" panose="02020603050405020304" pitchFamily="18" charset="0"/>
                <a:cs typeface="Times New Roman" panose="02020603050405020304" pitchFamily="18" charset="0"/>
              </a:rPr>
              <a:t>bô</a:t>
            </a:r>
            <a:r>
              <a:rPr lang="en-ID" sz="3600" b="1" kern="0" dirty="0">
                <a:solidFill>
                  <a:sysClr val="windowText" lastClr="000000"/>
                </a:solidFill>
                <a:latin typeface="Times New Roman" panose="02020603050405020304" pitchFamily="18" charset="0"/>
                <a:cs typeface="Times New Roman" panose="02020603050405020304" pitchFamily="18" charset="0"/>
              </a:rPr>
              <a:t> – </a:t>
            </a:r>
            <a:r>
              <a:rPr lang="en-ID" sz="3600" b="1" kern="0" dirty="0" err="1">
                <a:solidFill>
                  <a:sysClr val="windowText" lastClr="000000"/>
                </a:solidFill>
                <a:latin typeface="Times New Roman" panose="02020603050405020304" pitchFamily="18" charset="0"/>
                <a:cs typeface="Times New Roman" panose="02020603050405020304" pitchFamily="18" charset="0"/>
              </a:rPr>
              <a:t>níc</a:t>
            </a:r>
            <a:endParaRPr lang="en-ID" sz="3600" b="1" kern="0" dirty="0">
              <a:solidFill>
                <a:sysClr val="windowText" lastClr="000000"/>
              </a:solidFill>
              <a:latin typeface="Times New Roman" panose="02020603050405020304" pitchFamily="18" charset="0"/>
              <a:cs typeface="Times New Roman" panose="02020603050405020304" pitchFamily="18" charset="0"/>
            </a:endParaRPr>
          </a:p>
        </p:txBody>
      </p:sp>
      <p:sp>
        <p:nvSpPr>
          <p:cNvPr id="28" name="Rectangle 32"/>
          <p:cNvSpPr>
            <a:spLocks noChangeArrowheads="1"/>
          </p:cNvSpPr>
          <p:nvPr/>
        </p:nvSpPr>
        <p:spPr bwMode="auto">
          <a:xfrm>
            <a:off x="8991913" y="341774"/>
            <a:ext cx="1770089" cy="670071"/>
          </a:xfrm>
          <a:prstGeom prst="rect">
            <a:avLst/>
          </a:prstGeom>
          <a:ln/>
        </p:spPr>
        <p:style>
          <a:lnRef idx="1">
            <a:schemeClr val="accent2"/>
          </a:lnRef>
          <a:fillRef idx="2">
            <a:schemeClr val="accent2"/>
          </a:fillRef>
          <a:effectRef idx="1">
            <a:schemeClr val="accent2"/>
          </a:effectRef>
          <a:fontRef idx="minor">
            <a:schemeClr val="dk1"/>
          </a:fontRef>
        </p:style>
        <p:txBody>
          <a:bodyPr wrap="none" lIns="91374" tIns="45687" rIns="91374" bIns="45687" anchor="ctr"/>
          <a:lstStyle/>
          <a:p>
            <a:pPr algn="ctr" defTabSz="913737"/>
            <a:r>
              <a:rPr lang="en-ID" altLang="en-US" sz="4000" b="1" kern="0" dirty="0" err="1">
                <a:solidFill>
                  <a:srgbClr val="FF0000"/>
                </a:solidFill>
                <a:latin typeface="Times New Roman" panose="02020603050405020304" pitchFamily="18" charset="0"/>
                <a:cs typeface="Times New Roman" panose="02020603050405020304" pitchFamily="18" charset="0"/>
              </a:rPr>
              <a:t>Thải</a:t>
            </a:r>
            <a:r>
              <a:rPr lang="en-ID" altLang="en-US" sz="4000" b="1" kern="0" dirty="0">
                <a:solidFill>
                  <a:srgbClr val="FF0000"/>
                </a:solidFill>
                <a:latin typeface="Times New Roman" panose="02020603050405020304" pitchFamily="18" charset="0"/>
                <a:cs typeface="Times New Roman" panose="02020603050405020304" pitchFamily="18" charset="0"/>
              </a:rPr>
              <a:t> </a:t>
            </a:r>
            <a:r>
              <a:rPr lang="en-ID" altLang="en-US" sz="4000" b="1" kern="0" dirty="0" err="1">
                <a:solidFill>
                  <a:srgbClr val="FF0000"/>
                </a:solidFill>
                <a:latin typeface="Times New Roman" panose="02020603050405020304" pitchFamily="18" charset="0"/>
                <a:cs typeface="Times New Roman" panose="02020603050405020304" pitchFamily="18" charset="0"/>
              </a:rPr>
              <a:t>ra</a:t>
            </a:r>
            <a:r>
              <a:rPr lang="en-ID" altLang="en-US" sz="4000" b="1" kern="0" dirty="0">
                <a:solidFill>
                  <a:srgbClr val="FF0000"/>
                </a:solidFill>
                <a:latin typeface="Times New Roman" panose="02020603050405020304" pitchFamily="18" charset="0"/>
                <a:cs typeface="Times New Roman" panose="02020603050405020304" pitchFamily="18" charset="0"/>
              </a:rPr>
              <a:t> </a:t>
            </a:r>
          </a:p>
        </p:txBody>
      </p:sp>
      <p:cxnSp>
        <p:nvCxnSpPr>
          <p:cNvPr id="9" name="Straight Arrow Connector 8"/>
          <p:cNvCxnSpPr>
            <a:endCxn id="14" idx="3"/>
          </p:cNvCxnSpPr>
          <p:nvPr/>
        </p:nvCxnSpPr>
        <p:spPr>
          <a:xfrm flipH="1" flipV="1">
            <a:off x="2564878" y="1991828"/>
            <a:ext cx="1180479" cy="1373475"/>
          </a:xfrm>
          <a:prstGeom prst="straightConnector1">
            <a:avLst/>
          </a:prstGeom>
          <a:ln w="38100">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2606102" y="3713030"/>
            <a:ext cx="1139255" cy="1719896"/>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18" idx="3"/>
            <a:endCxn id="24" idx="3"/>
          </p:cNvCxnSpPr>
          <p:nvPr/>
        </p:nvCxnSpPr>
        <p:spPr>
          <a:xfrm flipV="1">
            <a:off x="2445284" y="3481938"/>
            <a:ext cx="1180144" cy="103681"/>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27" idx="1"/>
          </p:cNvCxnSpPr>
          <p:nvPr/>
        </p:nvCxnSpPr>
        <p:spPr>
          <a:xfrm flipH="1">
            <a:off x="7318946" y="2014309"/>
            <a:ext cx="511857" cy="1114103"/>
          </a:xfrm>
          <a:prstGeom prst="straightConnector1">
            <a:avLst/>
          </a:prstGeom>
          <a:ln w="38100">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41" name="Straight Arrow Connector 40"/>
          <p:cNvCxnSpPr>
            <a:stCxn id="26" idx="1"/>
            <a:endCxn id="24" idx="0"/>
          </p:cNvCxnSpPr>
          <p:nvPr/>
        </p:nvCxnSpPr>
        <p:spPr>
          <a:xfrm flipH="1" flipV="1">
            <a:off x="7462911" y="3481933"/>
            <a:ext cx="1690141" cy="231099"/>
          </a:xfrm>
          <a:prstGeom prst="straightConnector1">
            <a:avLst/>
          </a:prstGeom>
          <a:ln w="38100">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25" idx="1"/>
          </p:cNvCxnSpPr>
          <p:nvPr/>
        </p:nvCxnSpPr>
        <p:spPr>
          <a:xfrm flipH="1" flipV="1">
            <a:off x="7318946" y="3713035"/>
            <a:ext cx="1672967" cy="1627623"/>
          </a:xfrm>
          <a:prstGeom prst="straightConnector1">
            <a:avLst/>
          </a:prstGeom>
          <a:ln w="38100">
            <a:headEnd type="arrow" w="med" len="med"/>
            <a:tailEnd type="none" w="med" len="med"/>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2223284" y="6052164"/>
            <a:ext cx="7817153" cy="523220"/>
          </a:xfrm>
          <a:prstGeom prst="rect">
            <a:avLst/>
          </a:prstGeom>
          <a:noFill/>
        </p:spPr>
        <p:txBody>
          <a:bodyPr wrap="square" rtlCol="0">
            <a:spAutoFit/>
          </a:bodyPr>
          <a:lstStyle/>
          <a:p>
            <a:r>
              <a:rPr lang="en-US" sz="2800" i="1" dirty="0" err="1">
                <a:latin typeface="Times New Roman" pitchFamily="18" charset="0"/>
                <a:cs typeface="Times New Roman" pitchFamily="18" charset="0"/>
              </a:rPr>
              <a:t>Sơ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đồ</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sự</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đổi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giữa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cơ</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thể</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với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môi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trường</a:t>
            </a:r>
            <a:r>
              <a:rPr lang="en-US" sz="2800" i="1" dirty="0">
                <a:latin typeface="Times New Roman" pitchFamily="18" charset="0"/>
                <a:cs typeface="Times New Roman" pitchFamily="18" charset="0"/>
              </a:rPr>
              <a:t>.</a:t>
            </a:r>
            <a:endParaRPr lang="vi-VN" sz="2800" i="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5969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22" presetClass="entr" presetSubtype="8"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500"/>
                                        <p:tgtEl>
                                          <p:spTgt spid="4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left)">
                                      <p:cBhvr>
                                        <p:cTn id="65" dur="500"/>
                                        <p:tgtEl>
                                          <p:spTgt spid="4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2" grpId="0" animBg="1"/>
      <p:bldP spid="24" grpId="0" animBg="1"/>
      <p:bldP spid="25" grpId="0" animBg="1"/>
      <p:bldP spid="26" grpId="0" animBg="1"/>
      <p:bldP spid="27" grpId="0" animBg="1"/>
      <p:bldP spid="28"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864" y="-32991"/>
            <a:ext cx="13110601" cy="7070968"/>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7" y="2846877"/>
            <a:ext cx="12193527" cy="4363396"/>
          </a:xfrm>
          <a:prstGeom prst="rect">
            <a:avLst/>
          </a:prstGeom>
        </p:spPr>
      </p:pic>
      <p:pic>
        <p:nvPicPr>
          <p:cNvPr id="13" name="Picture 2" descr="C:\Users\Administrator\Desktop\56e262d2db7d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29" y="644471"/>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136" y="3777416"/>
            <a:ext cx="1377305" cy="12577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382169" y="3792393"/>
            <a:ext cx="184731" cy="1131848"/>
          </a:xfrm>
          <a:prstGeom prst="rect">
            <a:avLst/>
          </a:prstGeom>
        </p:spPr>
        <p:txBody>
          <a:bodyPr wrap="none" lIns="91372" tIns="45686" rIns="91372" bIns="45686">
            <a:spAutoFit/>
          </a:bodyPr>
          <a:lstStyle/>
          <a:p>
            <a:pPr algn="ctr"/>
            <a:endParaRPr lang="zh-CN" altLang="en-US" sz="6800" b="1" dirty="0">
              <a:solidFill>
                <a:srgbClr val="FF5E74"/>
              </a:solidFill>
              <a:effectLst>
                <a:glow rad="165100">
                  <a:schemeClr val="bg1"/>
                </a:glow>
                <a:outerShdw blurRad="50800" dist="38100" dir="8100000" algn="tr" rotWithShape="0">
                  <a:prstClr val="black">
                    <a:alpha val="40000"/>
                  </a:prstClr>
                </a:outerShdw>
              </a:effectLst>
              <a:latin typeface="方正稚艺_GBK" pitchFamily="65" charset="-122"/>
              <a:ea typeface="方正稚艺_GBK" pitchFamily="65" charset="-122"/>
            </a:endParaRPr>
          </a:p>
        </p:txBody>
      </p:sp>
      <p:sp>
        <p:nvSpPr>
          <p:cNvPr id="21" name="矩形 20"/>
          <p:cNvSpPr/>
          <p:nvPr/>
        </p:nvSpPr>
        <p:spPr>
          <a:xfrm>
            <a:off x="4299347" y="2011579"/>
            <a:ext cx="4165643" cy="923261"/>
          </a:xfrm>
          <a:prstGeom prst="rect">
            <a:avLst/>
          </a:prstGeom>
        </p:spPr>
        <p:txBody>
          <a:bodyPr wrap="square" lIns="91372" tIns="45686" rIns="91372" bIns="45686">
            <a:spAutoFit/>
          </a:bodyPr>
          <a:lstStyle/>
          <a:p>
            <a:pPr algn="ctr"/>
            <a:r>
              <a:rPr lang="en-US" altLang="zh-CN" sz="5400" b="1" dirty="0" err="1">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Hoạt</a:t>
            </a:r>
            <a:r>
              <a:rPr lang="en-US" altLang="zh-CN" sz="5400" b="1" dirty="0">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 </a:t>
            </a:r>
            <a:r>
              <a:rPr lang="en-US" altLang="zh-CN" sz="5400" b="1" dirty="0" err="1">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động</a:t>
            </a:r>
            <a:r>
              <a:rPr lang="en-US" altLang="zh-CN" sz="5400" b="1" dirty="0">
                <a:solidFill>
                  <a:srgbClr val="0000FF"/>
                </a:solidFill>
                <a:effectLst>
                  <a:glow rad="88900">
                    <a:schemeClr val="bg1"/>
                  </a:glow>
                  <a:outerShdw blurRad="50800" dist="38100" dir="8100000" algn="tr" rotWithShape="0">
                    <a:prstClr val="black">
                      <a:alpha val="40000"/>
                    </a:prstClr>
                  </a:outerShdw>
                </a:effectLst>
                <a:latin typeface="Arial" pitchFamily="34" charset="0"/>
                <a:ea typeface="方正大标宋简体" panose="02010601030101010101" charset="-122"/>
                <a:cs typeface="Arial" pitchFamily="34" charset="0"/>
              </a:rPr>
              <a:t> 1</a:t>
            </a:r>
          </a:p>
        </p:txBody>
      </p:sp>
      <p:pic>
        <p:nvPicPr>
          <p:cNvPr id="11"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241" y="183599"/>
            <a:ext cx="807115" cy="737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4696" y="1526874"/>
            <a:ext cx="860657" cy="7859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35504" y="3022803"/>
            <a:ext cx="7330191" cy="2308323"/>
          </a:xfrm>
          <a:prstGeom prst="rect">
            <a:avLst/>
          </a:prstGeom>
          <a:noFill/>
        </p:spPr>
        <p:txBody>
          <a:bodyPr wrap="square" lIns="91372" tIns="45686" rIns="91372" bIns="45686">
            <a:spAutoFit/>
          </a:bodyPr>
          <a:lstStyle/>
          <a:p>
            <a:pPr algn="ctr"/>
            <a:r>
              <a:rPr lang="vi-VN" sz="3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rPr>
              <a:t>CHỨC NĂNG CỦA CÁC CƠ</a:t>
            </a:r>
            <a:r>
              <a:rPr lang="en-US" sz="3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rPr>
              <a:t> </a:t>
            </a:r>
            <a:r>
              <a:rPr lang="vi-VN" sz="3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rPr>
              <a:t>QUAN THAM GIA QUÁ TRÌNH TRAO ĐỔI CHẤT </a:t>
            </a:r>
            <a:endParaRPr lang="en-US" sz="3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endParaRPr>
          </a:p>
          <a:p>
            <a:pPr algn="ctr"/>
            <a:r>
              <a:rPr lang="vi-VN" sz="3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rPr>
              <a:t>Ở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75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125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175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2250"/>
                            </p:stCondLst>
                            <p:childTnLst>
                              <p:par>
                                <p:cTn id="38" presetID="41" presetClass="entr" presetSubtype="0" fill="hold" grpId="0" nodeType="afterEffect" nodePh="1">
                                  <p:stCondLst>
                                    <p:cond delay="0"/>
                                  </p:stCondLst>
                                  <p:endCondLst>
                                    <p:cond evt="begin" delay="0">
                                      <p:tn val="38"/>
                                    </p:cond>
                                  </p:end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childTnLst>
                          </p:cTn>
                        </p:par>
                        <p:par>
                          <p:cTn id="45" fill="hold">
                            <p:stCondLst>
                              <p:cond delay="2750"/>
                            </p:stCondLst>
                            <p:childTnLst>
                              <p:par>
                                <p:cTn id="46" presetID="26" presetClass="emph" presetSubtype="0" fill="hold" grpId="1" nodeType="after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cTn>
                              </p:par>
                              <p:par>
                                <p:cTn id="49" presetID="26" presetClass="emph" presetSubtype="0" fill="hold" grpId="1" nodeType="withEffect" nodePh="1">
                                  <p:stCondLst>
                                    <p:cond delay="0"/>
                                  </p:stCondLst>
                                  <p:endCondLst>
                                    <p:cond evt="begin" delay="0">
                                      <p:tn val="49"/>
                                    </p:cond>
                                  </p:endCondLst>
                                  <p:iterate type="lt">
                                    <p:tmPct val="0"/>
                                  </p:iterate>
                                  <p:childTnLst>
                                    <p:animEffect transition="out" filter="fade">
                                      <p:cBhvr>
                                        <p:cTn id="50" dur="500" tmFilter="0, 0; .2, .5; .8, .5; 1, 0"/>
                                        <p:tgtEl>
                                          <p:spTgt spid="2"/>
                                        </p:tgtEl>
                                      </p:cBhvr>
                                    </p:animEffect>
                                    <p:animScale>
                                      <p:cBhvr>
                                        <p:cTn id="51" dur="250" autoRev="1" fill="hold"/>
                                        <p:tgtEl>
                                          <p:spTgt spid="2"/>
                                        </p:tgtEl>
                                      </p:cBhvr>
                                      <p:by x="105000" y="105000"/>
                                    </p:animScale>
                                  </p:childTnLst>
                                </p:cTn>
                              </p:par>
                            </p:childTnLst>
                          </p:cTn>
                        </p:par>
                        <p:par>
                          <p:cTn id="52" fill="hold">
                            <p:stCondLst>
                              <p:cond delay="3250"/>
                            </p:stCondLst>
                            <p:childTnLst>
                              <p:par>
                                <p:cTn id="53" presetID="22" presetClass="entr" presetSubtype="4"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par>
                          <p:cTn id="56" fill="hold">
                            <p:stCondLst>
                              <p:cond delay="3750"/>
                            </p:stCondLst>
                            <p:childTnLst>
                              <p:par>
                                <p:cTn id="57" presetID="26" presetClass="emph" presetSubtype="0" fill="hold" grpId="1" nodeType="afterEffect">
                                  <p:stCondLst>
                                    <p:cond delay="0"/>
                                  </p:stCondLst>
                                  <p:childTnLst>
                                    <p:animEffect transition="out" filter="fade">
                                      <p:cBhvr>
                                        <p:cTn id="58" dur="500" tmFilter="0, 0; .2, .5; .8, .5; 1, 0"/>
                                        <p:tgtEl>
                                          <p:spTgt spid="4"/>
                                        </p:tgtEl>
                                      </p:cBhvr>
                                    </p:animEffect>
                                    <p:animScale>
                                      <p:cBhvr>
                                        <p:cTn id="5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p:bldP spid="21"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rizontal Scroll 1"/>
          <p:cNvSpPr/>
          <p:nvPr/>
        </p:nvSpPr>
        <p:spPr>
          <a:xfrm>
            <a:off x="104944" y="2"/>
            <a:ext cx="9998439" cy="1663908"/>
          </a:xfrm>
          <a:prstGeom prst="horizontalScroll">
            <a:avLst/>
          </a:prstGeom>
        </p:spPr>
        <p:style>
          <a:lnRef idx="1">
            <a:schemeClr val="accent6"/>
          </a:lnRef>
          <a:fillRef idx="2">
            <a:schemeClr val="accent6"/>
          </a:fillRef>
          <a:effectRef idx="1">
            <a:schemeClr val="accent6"/>
          </a:effectRef>
          <a:fontRef idx="minor">
            <a:schemeClr val="dk1"/>
          </a:fontRef>
        </p:style>
        <p:txBody>
          <a:bodyPr lIns="91374" tIns="45687" rIns="91374" bIns="45687" spcCol="0" rtlCol="0" anchor="ctr"/>
          <a:lstStyle/>
          <a:p>
            <a:pPr algn="ctr" defTabSz="913737" fontAlgn="base">
              <a:spcBef>
                <a:spcPct val="50000"/>
              </a:spcBef>
              <a:spcAft>
                <a:spcPct val="0"/>
              </a:spcAft>
            </a:pPr>
            <a:r>
              <a:rPr lang="en-ID"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sym typeface="Wingdings" panose="05000000000000000000" pitchFamily="2" charset="2"/>
              </a:rPr>
              <a:t>Em</a:t>
            </a:r>
            <a:r>
              <a:rPr lang="en-ID"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sym typeface="Wingdings" panose="05000000000000000000" pitchFamily="2" charset="2"/>
              </a:rPr>
              <a:t> c</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hỉ</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vào</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từng</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hình</a:t>
            </a:r>
            <a:r>
              <a:rPr lang="en-ID"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nói</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tên</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và</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chức</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năng</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của</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từng</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cơ</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US"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quan</a:t>
            </a:r>
            <a:r>
              <a:rPr lang="en-ID"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ID"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trong</a:t>
            </a:r>
            <a:r>
              <a:rPr lang="en-ID"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ID"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cơ</a:t>
            </a:r>
            <a:r>
              <a:rPr lang="en-ID"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ID"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thể</a:t>
            </a:r>
            <a:r>
              <a:rPr lang="en-ID"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r>
              <a:rPr lang="en-ID" altLang="en-US" sz="40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người</a:t>
            </a:r>
            <a:r>
              <a:rPr lang="en-US" altLang="en-US" sz="4000" b="1" dirty="0">
                <a:ln w="1905"/>
                <a:solidFill>
                  <a:srgbClr val="FF0000"/>
                </a:solidFill>
                <a:effectLst>
                  <a:innerShdw blurRad="69850" dist="43180" dir="5400000">
                    <a:srgbClr val="000000">
                      <a:alpha val="65000"/>
                    </a:srgbClr>
                  </a:innerShdw>
                </a:effectLst>
                <a:latin typeface="Times New Roman" panose="02020603050405020304" pitchFamily="18" charset="0"/>
                <a:cs typeface="Arial" panose="020B0604020202020204" pitchFamily="34" charset="0"/>
              </a:rPr>
              <a:t>.  </a:t>
            </a:r>
            <a:endParaRPr lang="en-US" altLang="en-US" sz="4000" b="1" dirty="0">
              <a:ln w="1905"/>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pic>
        <p:nvPicPr>
          <p:cNvPr id="15" name="Picture 5" descr="9245F4A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9027" y1="28205" x2="19027" y2="28205"/>
                        <a14:foregroundMark x1="13214" y1="42051" x2="13214" y2="42051"/>
                        <a14:foregroundMark x1="19979" y1="70564" x2="19979" y2="70564"/>
                        <a14:foregroundMark x1="87104" y1="81333" x2="87104" y2="81333"/>
                        <a14:foregroundMark x1="80655" y1="27385" x2="80655" y2="27385"/>
                        <a14:foregroundMark x1="17125" y1="87282" x2="17125" y2="87282"/>
                      </a14:backgroundRemoval>
                    </a14:imgEffect>
                  </a14:imgLayer>
                </a14:imgProps>
              </a:ext>
            </a:extLst>
          </a:blip>
          <a:srcRect/>
          <a:stretch>
            <a:fillRect/>
          </a:stretch>
        </p:blipFill>
        <p:spPr bwMode="auto">
          <a:xfrm>
            <a:off x="1858781" y="1407077"/>
            <a:ext cx="8079699" cy="5329003"/>
          </a:xfrm>
          <a:prstGeom prst="rect">
            <a:avLst/>
          </a:prstGeom>
          <a:noFill/>
          <a:ln w="9525">
            <a:noFill/>
            <a:miter lim="800000"/>
            <a:headEnd/>
            <a:tailEnd/>
          </a:ln>
        </p:spPr>
      </p:pic>
      <p:sp>
        <p:nvSpPr>
          <p:cNvPr id="4" name="Rounded Rectangle 3"/>
          <p:cNvSpPr/>
          <p:nvPr/>
        </p:nvSpPr>
        <p:spPr>
          <a:xfrm>
            <a:off x="149909" y="2098623"/>
            <a:ext cx="1948721" cy="1041816"/>
          </a:xfrm>
          <a:prstGeom prst="roundRect">
            <a:avLst/>
          </a:prstGeom>
          <a:ln w="28575"/>
        </p:spPr>
        <p:style>
          <a:lnRef idx="2">
            <a:schemeClr val="dk1"/>
          </a:lnRef>
          <a:fillRef idx="1">
            <a:schemeClr val="lt1"/>
          </a:fillRef>
          <a:effectRef idx="0">
            <a:schemeClr val="dk1"/>
          </a:effectRef>
          <a:fontRef idx="minor">
            <a:schemeClr val="dk1"/>
          </a:fontRef>
        </p:style>
        <p:txBody>
          <a:bodyPr lIns="91374" tIns="45687" rIns="91374" bIns="45687" spcCol="0" rtlCol="0" anchor="ctr"/>
          <a:lstStyle/>
          <a:p>
            <a:pPr algn="ctr"/>
            <a:r>
              <a:rPr lang="en-US" sz="3500" dirty="0" err="1">
                <a:latin typeface="Times New Roman" pitchFamily="18" charset="0"/>
                <a:cs typeface="Times New Roman" pitchFamily="18" charset="0"/>
              </a:rPr>
              <a:t>Cơ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quan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tiêu</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hoá</a:t>
            </a:r>
            <a:endParaRPr lang="en-US" sz="3500" dirty="0">
              <a:latin typeface="Times New Roman" pitchFamily="18" charset="0"/>
              <a:cs typeface="Times New Roman" pitchFamily="18" charset="0"/>
            </a:endParaRPr>
          </a:p>
        </p:txBody>
      </p:sp>
      <p:sp>
        <p:nvSpPr>
          <p:cNvPr id="20" name="Rounded Rectangle 19"/>
          <p:cNvSpPr/>
          <p:nvPr/>
        </p:nvSpPr>
        <p:spPr>
          <a:xfrm>
            <a:off x="149901" y="5366482"/>
            <a:ext cx="1948723" cy="1056807"/>
          </a:xfrm>
          <a:prstGeom prst="roundRect">
            <a:avLst/>
          </a:prstGeom>
          <a:ln w="28575"/>
        </p:spPr>
        <p:style>
          <a:lnRef idx="2">
            <a:schemeClr val="dk1"/>
          </a:lnRef>
          <a:fillRef idx="1">
            <a:schemeClr val="lt1"/>
          </a:fillRef>
          <a:effectRef idx="0">
            <a:schemeClr val="dk1"/>
          </a:effectRef>
          <a:fontRef idx="minor">
            <a:schemeClr val="dk1"/>
          </a:fontRef>
        </p:style>
        <p:txBody>
          <a:bodyPr lIns="91374" tIns="45687" rIns="91374" bIns="45687" spcCol="0" rtlCol="0" anchor="ctr"/>
          <a:lstStyle/>
          <a:p>
            <a:pPr algn="ctr"/>
            <a:r>
              <a:rPr lang="en-US" sz="3500" dirty="0" err="1">
                <a:latin typeface="Times New Roman" pitchFamily="18" charset="0"/>
                <a:cs typeface="Times New Roman" pitchFamily="18" charset="0"/>
              </a:rPr>
              <a:t>Cơ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quan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hô</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hấp</a:t>
            </a:r>
            <a:endParaRPr lang="en-US" sz="3500" dirty="0">
              <a:latin typeface="Times New Roman" pitchFamily="18" charset="0"/>
              <a:cs typeface="Times New Roman" pitchFamily="18" charset="0"/>
            </a:endParaRPr>
          </a:p>
        </p:txBody>
      </p:sp>
      <p:sp>
        <p:nvSpPr>
          <p:cNvPr id="22" name="Rounded Rectangle 21"/>
          <p:cNvSpPr/>
          <p:nvPr/>
        </p:nvSpPr>
        <p:spPr>
          <a:xfrm>
            <a:off x="8664315" y="1948723"/>
            <a:ext cx="2218544" cy="1184223"/>
          </a:xfrm>
          <a:prstGeom prst="roundRect">
            <a:avLst/>
          </a:prstGeom>
          <a:ln w="28575"/>
        </p:spPr>
        <p:style>
          <a:lnRef idx="2">
            <a:schemeClr val="dk1"/>
          </a:lnRef>
          <a:fillRef idx="1">
            <a:schemeClr val="lt1"/>
          </a:fillRef>
          <a:effectRef idx="0">
            <a:schemeClr val="dk1"/>
          </a:effectRef>
          <a:fontRef idx="minor">
            <a:schemeClr val="dk1"/>
          </a:fontRef>
        </p:style>
        <p:txBody>
          <a:bodyPr lIns="91374" tIns="45687" rIns="91374" bIns="45687" spcCol="0" rtlCol="0" anchor="ctr"/>
          <a:lstStyle/>
          <a:p>
            <a:pPr algn="ctr"/>
            <a:r>
              <a:rPr lang="en-US" sz="3500" dirty="0" err="1">
                <a:latin typeface="Times New Roman" pitchFamily="18" charset="0"/>
                <a:cs typeface="Times New Roman" pitchFamily="18" charset="0"/>
              </a:rPr>
              <a:t>Cơ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quan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tuần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hoàn</a:t>
            </a:r>
            <a:endParaRPr lang="en-US" sz="3500" dirty="0">
              <a:latin typeface="Times New Roman" pitchFamily="18" charset="0"/>
              <a:cs typeface="Times New Roman" pitchFamily="18" charset="0"/>
            </a:endParaRPr>
          </a:p>
        </p:txBody>
      </p:sp>
      <p:sp>
        <p:nvSpPr>
          <p:cNvPr id="23" name="Rounded Rectangle 22"/>
          <p:cNvSpPr/>
          <p:nvPr/>
        </p:nvSpPr>
        <p:spPr>
          <a:xfrm>
            <a:off x="10088383" y="4193502"/>
            <a:ext cx="2103620" cy="2488367"/>
          </a:xfrm>
          <a:prstGeom prst="roundRect">
            <a:avLst/>
          </a:prstGeom>
          <a:ln w="28575"/>
        </p:spPr>
        <p:style>
          <a:lnRef idx="2">
            <a:schemeClr val="dk1"/>
          </a:lnRef>
          <a:fillRef idx="1">
            <a:schemeClr val="lt1"/>
          </a:fillRef>
          <a:effectRef idx="0">
            <a:schemeClr val="dk1"/>
          </a:effectRef>
          <a:fontRef idx="minor">
            <a:schemeClr val="dk1"/>
          </a:fontRef>
        </p:style>
        <p:txBody>
          <a:bodyPr lIns="91374" tIns="45687" rIns="91374" bIns="45687" spcCol="0" rtlCol="0" anchor="ctr"/>
          <a:lstStyle/>
          <a:p>
            <a:pPr algn="ctr"/>
            <a:r>
              <a:rPr lang="en-US" sz="3500" dirty="0" err="1">
                <a:latin typeface="Times New Roman" pitchFamily="18" charset="0"/>
                <a:cs typeface="Times New Roman" pitchFamily="18" charset="0"/>
              </a:rPr>
              <a:t>Cơ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quan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bài</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tiết</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nước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tiểu</a:t>
            </a:r>
            <a:endParaRPr lang="en-US" sz="3500" dirty="0">
              <a:latin typeface="Times New Roman" pitchFamily="18" charset="0"/>
              <a:cs typeface="Times New Roman" pitchFamily="18" charset="0"/>
            </a:endParaRPr>
          </a:p>
        </p:txBody>
      </p:sp>
      <p:cxnSp>
        <p:nvCxnSpPr>
          <p:cNvPr id="12" name="Straight Arrow Connector 11"/>
          <p:cNvCxnSpPr/>
          <p:nvPr/>
        </p:nvCxnSpPr>
        <p:spPr>
          <a:xfrm>
            <a:off x="2098631" y="5894888"/>
            <a:ext cx="1109271" cy="2960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098624" y="2606420"/>
            <a:ext cx="1454810" cy="121607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2" idx="1"/>
          </p:cNvCxnSpPr>
          <p:nvPr/>
        </p:nvCxnSpPr>
        <p:spPr>
          <a:xfrm flipH="1">
            <a:off x="6341554" y="2540835"/>
            <a:ext cx="2322761" cy="12816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844197" y="5469542"/>
            <a:ext cx="1244184" cy="7214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y2mate.com - Đồng hồ đếm ngược 1 phút_360p.mp4">
            <a:hlinkClick r:id="" action="ppaction://media"/>
          </p:cNvPr>
          <p:cNvPicPr>
            <a:picLocks noChangeAspect="1"/>
          </p:cNvPicPr>
          <p:nvPr>
            <a:videoFile r:link="rId2"/>
            <p:extLst>
              <p:ext uri="{DAA4B4D4-6D71-4841-9C94-3DE7FCFB9230}">
                <p14:media xmlns:p14="http://schemas.microsoft.com/office/powerpoint/2010/main" r:embed="rId3">
                  <p14:trim end="9305.502399999999"/>
                </p14:media>
              </p:ext>
            </p:extLst>
          </p:nvPr>
        </p:nvPicPr>
        <p:blipFill>
          <a:blip r:embed="rId7"/>
          <a:stretch>
            <a:fillRect/>
          </a:stretch>
        </p:blipFill>
        <p:spPr>
          <a:xfrm>
            <a:off x="10369455" y="337280"/>
            <a:ext cx="1727618" cy="989351"/>
          </a:xfrm>
          <a:prstGeom prst="rect">
            <a:avLst/>
          </a:prstGeom>
        </p:spPr>
      </p:pic>
      <p:sp>
        <p:nvSpPr>
          <p:cNvPr id="3" name="Oval 2"/>
          <p:cNvSpPr/>
          <p:nvPr/>
        </p:nvSpPr>
        <p:spPr>
          <a:xfrm>
            <a:off x="3366057" y="4437179"/>
            <a:ext cx="374754" cy="3447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1</a:t>
            </a:r>
          </a:p>
        </p:txBody>
      </p:sp>
      <p:sp>
        <p:nvSpPr>
          <p:cNvPr id="21" name="Oval 20"/>
          <p:cNvSpPr/>
          <p:nvPr/>
        </p:nvSpPr>
        <p:spPr>
          <a:xfrm>
            <a:off x="3227448" y="6460714"/>
            <a:ext cx="374754" cy="3447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2</a:t>
            </a:r>
          </a:p>
        </p:txBody>
      </p:sp>
      <p:sp>
        <p:nvSpPr>
          <p:cNvPr id="24" name="Oval 23"/>
          <p:cNvSpPr/>
          <p:nvPr/>
        </p:nvSpPr>
        <p:spPr>
          <a:xfrm>
            <a:off x="5966800" y="6469713"/>
            <a:ext cx="374754" cy="3447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3</a:t>
            </a:r>
          </a:p>
        </p:txBody>
      </p:sp>
      <p:sp>
        <p:nvSpPr>
          <p:cNvPr id="25" name="Oval 24"/>
          <p:cNvSpPr/>
          <p:nvPr/>
        </p:nvSpPr>
        <p:spPr>
          <a:xfrm>
            <a:off x="8476938" y="6485097"/>
            <a:ext cx="374754" cy="3447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itchFamily="18" charset="0"/>
                <a:cs typeface="Times New Roman" pitchFamily="18" charset="0"/>
              </a:rPr>
              <a:t>4</a:t>
            </a:r>
          </a:p>
        </p:txBody>
      </p:sp>
    </p:spTree>
    <p:custDataLst>
      <p:tags r:id="rId1"/>
    </p:custDataLst>
    <p:extLst>
      <p:ext uri="{BB962C8B-B14F-4D97-AF65-F5344CB8AC3E}">
        <p14:creationId xmlns:p14="http://schemas.microsoft.com/office/powerpoint/2010/main" val="21662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500"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1585" fill="hold"/>
                                        <p:tgtEl>
                                          <p:spTgt spid="13"/>
                                        </p:tgtEl>
                                      </p:cBhvr>
                                    </p:cmd>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22" presetClass="entr" presetSubtype="8"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par>
                                <p:cTn id="46" presetID="22" presetClass="entr" presetSubtype="8"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right)">
                                      <p:cBhvr>
                                        <p:cTn id="53" dur="500"/>
                                        <p:tgtEl>
                                          <p:spTgt spid="29"/>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right)">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right)">
                                      <p:cBhvr>
                                        <p:cTn id="61" dur="500"/>
                                        <p:tgtEl>
                                          <p:spTgt spid="23"/>
                                        </p:tgtEl>
                                      </p:cBhvr>
                                    </p:animEffect>
                                  </p:childTnLst>
                                </p:cTn>
                              </p:par>
                              <p:par>
                                <p:cTn id="62" presetID="22" presetClass="entr" presetSubtype="2"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right)">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fill="hold" display="0">
                  <p:stCondLst>
                    <p:cond delay="indefinite"/>
                  </p:stCondLst>
                </p:cTn>
                <p:tgtEl>
                  <p:spTgt spid="13"/>
                </p:tgtEl>
              </p:cMediaNode>
            </p:video>
          </p:childTnLst>
        </p:cTn>
      </p:par>
    </p:tnLst>
    <p:bldLst>
      <p:bldP spid="2" grpId="0" animBg="1"/>
      <p:bldP spid="4" grpId="0" animBg="1"/>
      <p:bldP spid="20" grpId="0" animBg="1"/>
      <p:bldP spid="22" grpId="0" animBg="1"/>
      <p:bldP spid="23" grpId="0" animBg="1"/>
      <p:bldP spid="3" grpId="0" animBg="1"/>
      <p:bldP spid="21" grpId="0" animBg="1"/>
      <p:bldP spid="24" grpId="0" animBg="1"/>
      <p:bldP spid="25" grpId="0" animBg="1"/>
    </p:bldLst>
  </p:timing>
  <p:extLst>
    <p:ext uri="{E180D4A7-C9FB-4DFB-919C-405C955672EB}">
      <p14:showEvtLst xmlns:p14="http://schemas.microsoft.com/office/powerpoint/2010/main">
        <p14:playEvt time="16900" objId="13"/>
        <p14:stopEvt time="78957" objId="1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9245F4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9027" y1="28205" x2="19027" y2="28205"/>
                        <a14:foregroundMark x1="13214" y1="42051" x2="13214" y2="42051"/>
                        <a14:foregroundMark x1="19979" y1="70564" x2="19979" y2="70564"/>
                        <a14:foregroundMark x1="87104" y1="81333" x2="87104" y2="81333"/>
                        <a14:foregroundMark x1="80655" y1="27385" x2="80655" y2="27385"/>
                        <a14:foregroundMark x1="17125" y1="87282" x2="17125" y2="87282"/>
                      </a14:backgroundRemoval>
                    </a14:imgEffect>
                  </a14:imgLayer>
                </a14:imgProps>
              </a:ext>
            </a:extLst>
          </a:blip>
          <a:srcRect l="7792" t="4220" r="63451" b="41772"/>
          <a:stretch/>
        </p:blipFill>
        <p:spPr bwMode="auto">
          <a:xfrm>
            <a:off x="-241095" y="1124262"/>
            <a:ext cx="4453331" cy="5516383"/>
          </a:xfrm>
          <a:prstGeom prst="rect">
            <a:avLst/>
          </a:prstGeom>
          <a:noFill/>
          <a:ln w="9525">
            <a:noFill/>
            <a:miter lim="800000"/>
            <a:headEnd/>
            <a:tailEnd/>
          </a:ln>
        </p:spPr>
      </p:pic>
      <p:sp>
        <p:nvSpPr>
          <p:cNvPr id="4" name="Hexagon 3"/>
          <p:cNvSpPr/>
          <p:nvPr/>
        </p:nvSpPr>
        <p:spPr>
          <a:xfrm>
            <a:off x="3867465" y="284820"/>
            <a:ext cx="4871803" cy="1229193"/>
          </a:xfrm>
          <a:prstGeom prst="hexagon">
            <a:avLst>
              <a:gd name="adj" fmla="val 16463"/>
              <a:gd name="vf" fmla="val 115470"/>
            </a:avLst>
          </a:prstGeom>
          <a:ln/>
        </p:spPr>
        <p:style>
          <a:lnRef idx="1">
            <a:schemeClr val="accent4"/>
          </a:lnRef>
          <a:fillRef idx="2">
            <a:schemeClr val="accent4"/>
          </a:fillRef>
          <a:effectRef idx="1">
            <a:schemeClr val="accent4"/>
          </a:effectRef>
          <a:fontRef idx="minor">
            <a:schemeClr val="dk1"/>
          </a:fontRef>
        </p:style>
        <p:txBody>
          <a:bodyPr lIns="91374" tIns="45687" rIns="91374" bIns="45687" spcCol="0" rtlCol="0" anchor="ctr"/>
          <a:lstStyle/>
          <a:p>
            <a:pPr algn="ct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Cơ</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quan</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tiêu</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hoá</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 Box 9"/>
          <p:cNvSpPr txBox="1">
            <a:spLocks noChangeArrowheads="1"/>
          </p:cNvSpPr>
          <p:nvPr/>
        </p:nvSpPr>
        <p:spPr bwMode="auto">
          <a:xfrm>
            <a:off x="4108562" y="1693887"/>
            <a:ext cx="7868585" cy="1754327"/>
          </a:xfrm>
          <a:prstGeom prst="rect">
            <a:avLst/>
          </a:prstGeom>
          <a:noFill/>
          <a:ln w="9525">
            <a:noFill/>
            <a:miter lim="800000"/>
          </a:ln>
        </p:spPr>
        <p:txBody>
          <a:bodyPr wrap="square" lIns="91374" tIns="45687" rIns="91374" bIns="45687">
            <a:spAutoFit/>
          </a:bodyPr>
          <a:lstStyle/>
          <a:p>
            <a:pPr algn="just" eaLnBrk="1" hangingPunct="1">
              <a:spcBef>
                <a:spcPct val="50000"/>
              </a:spcBef>
            </a:pPr>
            <a:r>
              <a:rPr lang="en-US" altLang="en-US" sz="3600" b="1" u="sng" dirty="0" err="1">
                <a:solidFill>
                  <a:srgbClr val="FF0000"/>
                </a:solidFill>
                <a:latin typeface="Times New Roman" panose="02020603050405020304" pitchFamily="18" charset="0"/>
                <a:cs typeface="Times New Roman" panose="02020603050405020304" pitchFamily="18" charset="0"/>
              </a:rPr>
              <a:t>Chức</a:t>
            </a:r>
            <a:r>
              <a:rPr lang="en-US"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err="1">
                <a:solidFill>
                  <a:srgbClr val="FF0000"/>
                </a:solidFill>
                <a:latin typeface="Times New Roman" panose="02020603050405020304" pitchFamily="18" charset="0"/>
                <a:cs typeface="Times New Roman" panose="02020603050405020304" pitchFamily="18" charset="0"/>
              </a:rPr>
              <a:t>năng</a:t>
            </a:r>
            <a:r>
              <a:rPr lang="en-US" altLang="en-US" sz="3600" b="1" u="sng" dirty="0">
                <a:solidFill>
                  <a:srgbClr val="FF0000"/>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Biến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đổi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thức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ăn</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nước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uống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thành</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các</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chất</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dinh</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dưỡng</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ngấm</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vào</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máu</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đi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nuôi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cơ</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thể</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Thải</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ra</a:t>
            </a:r>
            <a:r>
              <a:rPr lang="en-US" altLang="en-US" sz="3600" i="1" dirty="0">
                <a:latin typeface="Times New Roman" panose="02020603050405020304" pitchFamily="18" charset="0"/>
                <a:cs typeface="Times New Roman" panose="02020603050405020304" pitchFamily="18" charset="0"/>
              </a:rPr>
              <a:t> </a:t>
            </a:r>
            <a:r>
              <a:rPr lang="en-US" altLang="en-US" sz="3600" i="1" dirty="0" err="1">
                <a:latin typeface="Times New Roman" panose="02020603050405020304" pitchFamily="18" charset="0"/>
                <a:cs typeface="Times New Roman" panose="02020603050405020304" pitchFamily="18" charset="0"/>
              </a:rPr>
              <a:t>phân</a:t>
            </a:r>
            <a:r>
              <a:rPr lang="en-US" altLang="en-US" sz="3600" i="1" dirty="0">
                <a:latin typeface="Times New Roman" panose="02020603050405020304" pitchFamily="18" charset="0"/>
                <a:cs typeface="Times New Roman" panose="02020603050405020304" pitchFamily="18" charset="0"/>
              </a:rPr>
              <a:t>.</a:t>
            </a:r>
          </a:p>
        </p:txBody>
      </p:sp>
      <p:sp>
        <p:nvSpPr>
          <p:cNvPr id="6" name="Text Box 10"/>
          <p:cNvSpPr txBox="1">
            <a:spLocks noChangeArrowheads="1"/>
          </p:cNvSpPr>
          <p:nvPr/>
        </p:nvSpPr>
        <p:spPr bwMode="auto">
          <a:xfrm>
            <a:off x="4212242" y="3448217"/>
            <a:ext cx="7764905" cy="3693252"/>
          </a:xfrm>
          <a:prstGeom prst="rect">
            <a:avLst/>
          </a:prstGeom>
          <a:noFill/>
          <a:ln w="9525">
            <a:noFill/>
            <a:miter lim="800000"/>
          </a:ln>
        </p:spPr>
        <p:txBody>
          <a:bodyPr wrap="square" lIns="91374" tIns="45687" rIns="91374" bIns="45687">
            <a:spAutoFit/>
          </a:bodyPr>
          <a:lstStyle>
            <a:defPPr>
              <a:defRPr lang="zh-CN"/>
            </a:defPPr>
            <a:lvl1pPr algn="just">
              <a:spcBef>
                <a:spcPct val="50000"/>
              </a:spcBef>
              <a:defRPr sz="3600" b="1" u="sng">
                <a:solidFill>
                  <a:srgbClr val="FF0000"/>
                </a:solidFill>
                <a:latin typeface="Times New Roman" panose="02020603050405020304" pitchFamily="18" charset="0"/>
                <a:cs typeface="Times New Roman" panose="02020603050405020304" pitchFamily="18" charset="0"/>
              </a:defRPr>
            </a:lvl1pPr>
          </a:lstStyle>
          <a:p>
            <a:r>
              <a:rPr lang="en-US" altLang="en-US" dirty="0" err="1"/>
              <a:t>Dấu</a:t>
            </a:r>
            <a:r>
              <a:rPr lang="en-US" altLang="en-US" dirty="0"/>
              <a:t> </a:t>
            </a:r>
            <a:r>
              <a:rPr lang="en-US" altLang="en-US" dirty="0" err="1"/>
              <a:t>hiệu</a:t>
            </a:r>
            <a:r>
              <a:rPr lang="en-US" altLang="en-US" dirty="0"/>
              <a:t> </a:t>
            </a:r>
            <a:r>
              <a:rPr lang="en-US" altLang="en-US" dirty="0" err="1"/>
              <a:t>bên</a:t>
            </a:r>
            <a:r>
              <a:rPr lang="en-US" altLang="en-US" dirty="0"/>
              <a:t> </a:t>
            </a:r>
            <a:r>
              <a:rPr lang="en-US" altLang="en-US" dirty="0" err="1"/>
              <a:t>ngoài</a:t>
            </a:r>
            <a:r>
              <a:rPr lang="en-US" altLang="en-US" dirty="0"/>
              <a:t> </a:t>
            </a:r>
            <a:r>
              <a:rPr lang="en-US" altLang="en-US" dirty="0" err="1"/>
              <a:t>của</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trao</a:t>
            </a:r>
            <a:r>
              <a:rPr lang="en-US" altLang="en-US" dirty="0"/>
              <a:t> </a:t>
            </a:r>
            <a:r>
              <a:rPr lang="en-US" altLang="en-US" dirty="0" err="1"/>
              <a:t>đổi</a:t>
            </a:r>
            <a:r>
              <a:rPr lang="en-US" altLang="en-US" dirty="0"/>
              <a:t> </a:t>
            </a:r>
            <a:r>
              <a:rPr lang="en-US" altLang="en-US" dirty="0" err="1"/>
              <a:t>chất</a:t>
            </a:r>
            <a:r>
              <a:rPr lang="en-US" altLang="en-US" dirty="0"/>
              <a:t>:</a:t>
            </a:r>
          </a:p>
          <a:p>
            <a:r>
              <a:rPr lang="en-ID" altLang="en-US" b="0" i="1" u="none" dirty="0">
                <a:solidFill>
                  <a:schemeClr val="tx1"/>
                </a:solidFill>
                <a:sym typeface="Wingdings" panose="05000000000000000000" pitchFamily="2" charset="2"/>
              </a:rPr>
              <a:t>- </a:t>
            </a:r>
            <a:r>
              <a:rPr lang="en-US" altLang="en-US" b="0" i="1" u="none" dirty="0" err="1">
                <a:solidFill>
                  <a:schemeClr val="tx1"/>
                </a:solidFill>
                <a:sym typeface="+mn-ea"/>
              </a:rPr>
              <a:t>Lấy</a:t>
            </a:r>
            <a:r>
              <a:rPr lang="en-US" altLang="en-US" b="0" i="1" u="none" dirty="0">
                <a:solidFill>
                  <a:schemeClr val="tx1"/>
                </a:solidFill>
                <a:sym typeface="+mn-ea"/>
              </a:rPr>
              <a:t> </a:t>
            </a:r>
            <a:r>
              <a:rPr lang="en-US" altLang="en-US" b="0" i="1" u="none" dirty="0" err="1">
                <a:solidFill>
                  <a:schemeClr val="tx1"/>
                </a:solidFill>
                <a:sym typeface="+mn-ea"/>
              </a:rPr>
              <a:t>vào</a:t>
            </a:r>
            <a:r>
              <a:rPr lang="en-US" altLang="en-US" b="0" i="1" u="none" dirty="0">
                <a:solidFill>
                  <a:schemeClr val="tx1"/>
                </a:solidFill>
                <a:sym typeface="+mn-ea"/>
              </a:rPr>
              <a:t>: </a:t>
            </a:r>
            <a:r>
              <a:rPr lang="en-US" altLang="en-US" b="0" i="1" u="none" dirty="0" err="1">
                <a:solidFill>
                  <a:schemeClr val="tx1"/>
                </a:solidFill>
                <a:sym typeface="+mn-ea"/>
              </a:rPr>
              <a:t>Thức</a:t>
            </a:r>
            <a:r>
              <a:rPr lang="en-US" altLang="en-US" b="0" i="1" u="none" dirty="0">
                <a:solidFill>
                  <a:schemeClr val="tx1"/>
                </a:solidFill>
                <a:sym typeface="+mn-ea"/>
              </a:rPr>
              <a:t> </a:t>
            </a:r>
            <a:r>
              <a:rPr lang="en-US" altLang="en-US" b="0" i="1" u="none" dirty="0" err="1">
                <a:solidFill>
                  <a:schemeClr val="tx1"/>
                </a:solidFill>
                <a:sym typeface="+mn-ea"/>
              </a:rPr>
              <a:t>ăn</a:t>
            </a:r>
            <a:r>
              <a:rPr lang="en-US" altLang="en-US" b="0" i="1" u="none" dirty="0">
                <a:solidFill>
                  <a:schemeClr val="tx1"/>
                </a:solidFill>
                <a:sym typeface="+mn-ea"/>
              </a:rPr>
              <a:t>, </a:t>
            </a:r>
            <a:r>
              <a:rPr lang="en-US" altLang="en-US" b="0" i="1" u="none" dirty="0" err="1">
                <a:solidFill>
                  <a:schemeClr val="tx1"/>
                </a:solidFill>
                <a:sym typeface="+mn-ea"/>
              </a:rPr>
              <a:t>nước</a:t>
            </a:r>
            <a:r>
              <a:rPr lang="en-US" altLang="en-US" b="0" i="1" u="none" dirty="0">
                <a:solidFill>
                  <a:schemeClr val="tx1"/>
                </a:solidFill>
                <a:sym typeface="+mn-ea"/>
              </a:rPr>
              <a:t> </a:t>
            </a:r>
            <a:r>
              <a:rPr lang="en-US" altLang="en-US" b="0" i="1" u="none" dirty="0" err="1">
                <a:solidFill>
                  <a:schemeClr val="tx1"/>
                </a:solidFill>
                <a:sym typeface="+mn-ea"/>
              </a:rPr>
              <a:t>uống</a:t>
            </a:r>
            <a:r>
              <a:rPr lang="en-US" altLang="en-US" b="0" i="1" u="none" dirty="0">
                <a:solidFill>
                  <a:schemeClr val="tx1"/>
                </a:solidFill>
                <a:sym typeface="+mn-ea"/>
              </a:rPr>
              <a:t>.</a:t>
            </a:r>
            <a:endParaRPr lang="en-US" altLang="en-US" b="0" i="1" u="none" dirty="0">
              <a:solidFill>
                <a:schemeClr val="tx1"/>
              </a:solidFill>
            </a:endParaRPr>
          </a:p>
          <a:p>
            <a:r>
              <a:rPr lang="en-US" altLang="en-US" b="0" i="1" u="none" dirty="0">
                <a:solidFill>
                  <a:schemeClr val="tx1"/>
                </a:solidFill>
                <a:sym typeface="+mn-ea"/>
              </a:rPr>
              <a:t>- </a:t>
            </a:r>
            <a:r>
              <a:rPr lang="en-US" altLang="en-US" b="0" i="1" u="none" dirty="0" err="1">
                <a:solidFill>
                  <a:schemeClr val="tx1"/>
                </a:solidFill>
                <a:sym typeface="+mn-ea"/>
              </a:rPr>
              <a:t>Thải</a:t>
            </a:r>
            <a:r>
              <a:rPr lang="en-US" altLang="en-US" b="0" i="1" u="none" dirty="0">
                <a:solidFill>
                  <a:schemeClr val="tx1"/>
                </a:solidFill>
                <a:sym typeface="+mn-ea"/>
              </a:rPr>
              <a:t> </a:t>
            </a:r>
            <a:r>
              <a:rPr lang="en-US" altLang="en-US" b="0" i="1" u="none" dirty="0" err="1">
                <a:solidFill>
                  <a:schemeClr val="tx1"/>
                </a:solidFill>
                <a:sym typeface="+mn-ea"/>
              </a:rPr>
              <a:t>ra</a:t>
            </a:r>
            <a:r>
              <a:rPr lang="en-US" altLang="en-US" b="0" i="1" u="none" dirty="0">
                <a:solidFill>
                  <a:schemeClr val="tx1"/>
                </a:solidFill>
                <a:sym typeface="+mn-ea"/>
              </a:rPr>
              <a:t>: </a:t>
            </a:r>
            <a:r>
              <a:rPr lang="en-US" altLang="en-US" b="0" i="1" u="none" dirty="0" err="1">
                <a:solidFill>
                  <a:schemeClr val="tx1"/>
                </a:solidFill>
                <a:sym typeface="+mn-ea"/>
              </a:rPr>
              <a:t>Phân</a:t>
            </a:r>
            <a:r>
              <a:rPr lang="en-US" altLang="en-US" b="0" i="1" u="none" dirty="0">
                <a:solidFill>
                  <a:schemeClr val="tx1"/>
                </a:solidFill>
                <a:sym typeface="+mn-ea"/>
              </a:rPr>
              <a:t>.</a:t>
            </a:r>
            <a:endParaRPr lang="en-US" altLang="en-US" b="0" i="1" u="none" dirty="0">
              <a:solidFill>
                <a:schemeClr val="tx1"/>
              </a:solidFill>
            </a:endParaRPr>
          </a:p>
          <a:p>
            <a:endParaRPr lang="en-ID" altLang="en-US" dirty="0">
              <a:sym typeface="Wingdings" panose="05000000000000000000" pitchFamily="2" charset="2"/>
            </a:endParaRPr>
          </a:p>
        </p:txBody>
      </p:sp>
    </p:spTree>
    <p:custDataLst>
      <p:tags r:id="rId1"/>
    </p:custDataLst>
    <p:extLst>
      <p:ext uri="{BB962C8B-B14F-4D97-AF65-F5344CB8AC3E}">
        <p14:creationId xmlns:p14="http://schemas.microsoft.com/office/powerpoint/2010/main" val="2030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250" fill="hold">
                                          <p:stCondLst>
                                            <p:cond delay="0"/>
                                          </p:stCondLst>
                                        </p:cTn>
                                        <p:tgtEl>
                                          <p:spTgt spid="3"/>
                                        </p:tgtEl>
                                        <p:attrNameLst>
                                          <p:attrName>style.visibility</p:attrName>
                                        </p:attrNameLst>
                                      </p:cBhvr>
                                      <p:to>
                                        <p:strVal val="visible"/>
                                      </p:to>
                                    </p:set>
                                    <p:animEffect transition="in" filter="box(in)">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9245F4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9027" y1="28205" x2="19027" y2="28205"/>
                        <a14:foregroundMark x1="13214" y1="42051" x2="13214" y2="42051"/>
                        <a14:foregroundMark x1="19979" y1="70564" x2="19979" y2="70564"/>
                        <a14:foregroundMark x1="87104" y1="81333" x2="87104" y2="81333"/>
                        <a14:foregroundMark x1="80655" y1="27385" x2="80655" y2="27385"/>
                        <a14:foregroundMark x1="17125" y1="87282" x2="17125" y2="87282"/>
                      </a14:backgroundRemoval>
                    </a14:imgEffect>
                  </a14:imgLayer>
                </a14:imgProps>
              </a:ext>
            </a:extLst>
          </a:blip>
          <a:srcRect l="8195" t="59134" r="70104" b="-1310"/>
          <a:stretch/>
        </p:blipFill>
        <p:spPr bwMode="auto">
          <a:xfrm>
            <a:off x="6" y="284815"/>
            <a:ext cx="3867463" cy="7112273"/>
          </a:xfrm>
          <a:prstGeom prst="rect">
            <a:avLst/>
          </a:prstGeom>
          <a:noFill/>
          <a:ln w="9525">
            <a:noFill/>
            <a:miter lim="800000"/>
            <a:headEnd/>
            <a:tailEnd/>
          </a:ln>
        </p:spPr>
      </p:pic>
      <p:sp>
        <p:nvSpPr>
          <p:cNvPr id="4" name="Hexagon 3"/>
          <p:cNvSpPr/>
          <p:nvPr/>
        </p:nvSpPr>
        <p:spPr>
          <a:xfrm>
            <a:off x="3867465" y="284820"/>
            <a:ext cx="4871803" cy="1229193"/>
          </a:xfrm>
          <a:prstGeom prst="hexagon">
            <a:avLst>
              <a:gd name="adj" fmla="val 16463"/>
              <a:gd name="vf" fmla="val 115470"/>
            </a:avLst>
          </a:prstGeom>
          <a:ln/>
        </p:spPr>
        <p:style>
          <a:lnRef idx="1">
            <a:schemeClr val="accent4"/>
          </a:lnRef>
          <a:fillRef idx="2">
            <a:schemeClr val="accent4"/>
          </a:fillRef>
          <a:effectRef idx="1">
            <a:schemeClr val="accent4"/>
          </a:effectRef>
          <a:fontRef idx="minor">
            <a:schemeClr val="dk1"/>
          </a:fontRef>
        </p:style>
        <p:txBody>
          <a:bodyPr lIns="91374" tIns="45687" rIns="91374" bIns="45687" spcCol="0" rtlCol="0" anchor="ctr"/>
          <a:lstStyle/>
          <a:p>
            <a:pPr algn="ct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Cơ</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quan</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hô</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hấp</a:t>
            </a:r>
            <a:endPar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 Box 9"/>
          <p:cNvSpPr txBox="1">
            <a:spLocks noChangeArrowheads="1"/>
          </p:cNvSpPr>
          <p:nvPr/>
        </p:nvSpPr>
        <p:spPr bwMode="auto">
          <a:xfrm>
            <a:off x="4108562" y="1693894"/>
            <a:ext cx="7868585" cy="1200329"/>
          </a:xfrm>
          <a:prstGeom prst="rect">
            <a:avLst/>
          </a:prstGeom>
          <a:noFill/>
          <a:ln w="9525">
            <a:noFill/>
            <a:miter lim="800000"/>
          </a:ln>
        </p:spPr>
        <p:txBody>
          <a:bodyPr wrap="square" lIns="91374" tIns="45687" rIns="91374" bIns="45687">
            <a:spAutoFit/>
          </a:bodyPr>
          <a:lstStyle/>
          <a:p>
            <a:pPr algn="just">
              <a:spcBef>
                <a:spcPct val="50000"/>
              </a:spcBef>
            </a:pPr>
            <a:r>
              <a:rPr lang="en-US" altLang="en-US" sz="3600" b="1" u="sng" dirty="0" err="1">
                <a:solidFill>
                  <a:srgbClr val="FF0000"/>
                </a:solidFill>
                <a:latin typeface="Times New Roman" panose="02020603050405020304" pitchFamily="18" charset="0"/>
                <a:cs typeface="Times New Roman" panose="02020603050405020304" pitchFamily="18" charset="0"/>
              </a:rPr>
              <a:t>Chức</a:t>
            </a:r>
            <a:r>
              <a:rPr lang="en-US"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err="1">
                <a:solidFill>
                  <a:srgbClr val="FF0000"/>
                </a:solidFill>
                <a:latin typeface="Times New Roman" panose="02020603050405020304" pitchFamily="18" charset="0"/>
                <a:cs typeface="Times New Roman" panose="02020603050405020304" pitchFamily="18" charset="0"/>
              </a:rPr>
              <a:t>năng</a:t>
            </a:r>
            <a:r>
              <a:rPr lang="en-US" altLang="en-US" sz="3600" b="1" u="sng" dirty="0">
                <a:solidFill>
                  <a:srgbClr val="FF0000"/>
                </a:solidFill>
                <a:latin typeface="Times New Roman" panose="02020603050405020304" pitchFamily="18" charset="0"/>
                <a:cs typeface="Times New Roman" panose="02020603050405020304" pitchFamily="18" charset="0"/>
              </a:rPr>
              <a: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Hấp</a:t>
            </a: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thụ</a:t>
            </a: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khí</a:t>
            </a:r>
            <a:r>
              <a:rPr lang="en-US" altLang="en-US" sz="3600" i="1" dirty="0">
                <a:solidFill>
                  <a:prstClr val="black"/>
                </a:solidFill>
                <a:latin typeface="Times New Roman" panose="02020603050405020304" pitchFamily="18" charset="0"/>
                <a:cs typeface="Times New Roman" panose="02020603050405020304" pitchFamily="18" charset="0"/>
              </a:rPr>
              <a:t> ô – xi  </a:t>
            </a:r>
            <a:r>
              <a:rPr lang="en-US" altLang="en-US" sz="3600" i="1" dirty="0" err="1">
                <a:solidFill>
                  <a:prstClr val="black"/>
                </a:solidFill>
                <a:latin typeface="Times New Roman" panose="02020603050405020304" pitchFamily="18" charset="0"/>
                <a:cs typeface="Times New Roman" panose="02020603050405020304" pitchFamily="18" charset="0"/>
              </a:rPr>
              <a:t>và</a:t>
            </a: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thải</a:t>
            </a: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ra</a:t>
            </a: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khí</a:t>
            </a: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i="1" dirty="0" err="1">
                <a:solidFill>
                  <a:prstClr val="black"/>
                </a:solidFill>
                <a:latin typeface="Times New Roman" panose="02020603050405020304" pitchFamily="18" charset="0"/>
                <a:cs typeface="Times New Roman" panose="02020603050405020304" pitchFamily="18" charset="0"/>
              </a:rPr>
              <a:t>các</a:t>
            </a:r>
            <a:r>
              <a:rPr lang="en-US" altLang="en-US" sz="3600" i="1" dirty="0">
                <a:solidFill>
                  <a:prstClr val="black"/>
                </a:solidFill>
                <a:latin typeface="Times New Roman" panose="02020603050405020304" pitchFamily="18" charset="0"/>
                <a:cs typeface="Times New Roman" panose="02020603050405020304" pitchFamily="18" charset="0"/>
              </a:rPr>
              <a:t> – </a:t>
            </a:r>
            <a:r>
              <a:rPr lang="en-US" altLang="en-US" sz="3600" i="1" dirty="0" err="1">
                <a:solidFill>
                  <a:prstClr val="black"/>
                </a:solidFill>
                <a:latin typeface="Times New Roman" panose="02020603050405020304" pitchFamily="18" charset="0"/>
                <a:cs typeface="Times New Roman" panose="02020603050405020304" pitchFamily="18" charset="0"/>
              </a:rPr>
              <a:t>bô</a:t>
            </a:r>
            <a:r>
              <a:rPr lang="en-US" altLang="en-US" sz="3600" i="1" dirty="0">
                <a:solidFill>
                  <a:prstClr val="black"/>
                </a:solidFill>
                <a:latin typeface="Times New Roman" panose="02020603050405020304" pitchFamily="18" charset="0"/>
                <a:cs typeface="Times New Roman" panose="02020603050405020304" pitchFamily="18" charset="0"/>
              </a:rPr>
              <a:t> – </a:t>
            </a:r>
            <a:r>
              <a:rPr lang="en-US" altLang="en-US" sz="3600" i="1" dirty="0" err="1">
                <a:solidFill>
                  <a:prstClr val="black"/>
                </a:solidFill>
                <a:latin typeface="Times New Roman" panose="02020603050405020304" pitchFamily="18" charset="0"/>
                <a:cs typeface="Times New Roman" panose="02020603050405020304" pitchFamily="18" charset="0"/>
              </a:rPr>
              <a:t>níc</a:t>
            </a:r>
            <a:r>
              <a:rPr lang="en-US" altLang="en-US" sz="3600" i="1" dirty="0">
                <a:solidFill>
                  <a:prstClr val="black"/>
                </a:solidFill>
                <a:latin typeface="Times New Roman" panose="02020603050405020304" pitchFamily="18" charset="0"/>
                <a:cs typeface="Times New Roman" panose="02020603050405020304" pitchFamily="18" charset="0"/>
              </a:rPr>
              <a:t>.</a:t>
            </a:r>
          </a:p>
        </p:txBody>
      </p:sp>
      <p:sp>
        <p:nvSpPr>
          <p:cNvPr id="6" name="Text Box 10"/>
          <p:cNvSpPr txBox="1">
            <a:spLocks noChangeArrowheads="1"/>
          </p:cNvSpPr>
          <p:nvPr/>
        </p:nvSpPr>
        <p:spPr bwMode="auto">
          <a:xfrm>
            <a:off x="4212242" y="3448217"/>
            <a:ext cx="7764905" cy="3693252"/>
          </a:xfrm>
          <a:prstGeom prst="rect">
            <a:avLst/>
          </a:prstGeom>
          <a:noFill/>
          <a:ln w="9525">
            <a:noFill/>
            <a:miter lim="800000"/>
          </a:ln>
        </p:spPr>
        <p:txBody>
          <a:bodyPr wrap="square" lIns="91374" tIns="45687" rIns="91374" bIns="45687">
            <a:spAutoFit/>
          </a:bodyPr>
          <a:lstStyle>
            <a:defPPr>
              <a:defRPr lang="zh-CN"/>
            </a:defPPr>
            <a:lvl1pPr algn="just">
              <a:spcBef>
                <a:spcPct val="50000"/>
              </a:spcBef>
              <a:defRPr sz="3600" b="1" u="sng">
                <a:solidFill>
                  <a:srgbClr val="FF0000"/>
                </a:solidFill>
                <a:latin typeface="Times New Roman" panose="02020603050405020304" pitchFamily="18" charset="0"/>
                <a:cs typeface="Times New Roman" panose="02020603050405020304" pitchFamily="18" charset="0"/>
              </a:defRPr>
            </a:lvl1pPr>
          </a:lstStyle>
          <a:p>
            <a:r>
              <a:rPr lang="en-US" altLang="en-US" dirty="0" err="1"/>
              <a:t>Dấu</a:t>
            </a:r>
            <a:r>
              <a:rPr lang="en-US" altLang="en-US" dirty="0"/>
              <a:t> </a:t>
            </a:r>
            <a:r>
              <a:rPr lang="en-US" altLang="en-US" dirty="0" err="1"/>
              <a:t>hiệu</a:t>
            </a:r>
            <a:r>
              <a:rPr lang="en-US" altLang="en-US" dirty="0"/>
              <a:t> </a:t>
            </a:r>
            <a:r>
              <a:rPr lang="en-US" altLang="en-US" dirty="0" err="1"/>
              <a:t>bên</a:t>
            </a:r>
            <a:r>
              <a:rPr lang="en-US" altLang="en-US" dirty="0"/>
              <a:t> </a:t>
            </a:r>
            <a:r>
              <a:rPr lang="en-US" altLang="en-US" dirty="0" err="1"/>
              <a:t>ngoài</a:t>
            </a:r>
            <a:r>
              <a:rPr lang="en-US" altLang="en-US" dirty="0"/>
              <a:t> </a:t>
            </a:r>
            <a:r>
              <a:rPr lang="en-US" altLang="en-US" dirty="0" err="1"/>
              <a:t>của</a:t>
            </a:r>
            <a:r>
              <a:rPr lang="en-US" altLang="en-US" dirty="0"/>
              <a:t> </a:t>
            </a:r>
            <a:r>
              <a:rPr lang="en-US" altLang="en-US" dirty="0" err="1"/>
              <a:t>quá</a:t>
            </a:r>
            <a:r>
              <a:rPr lang="en-US" altLang="en-US" dirty="0"/>
              <a:t> </a:t>
            </a:r>
            <a:r>
              <a:rPr lang="en-US" altLang="en-US" dirty="0" err="1"/>
              <a:t>trình</a:t>
            </a:r>
            <a:r>
              <a:rPr lang="en-US" altLang="en-US" dirty="0"/>
              <a:t> </a:t>
            </a:r>
            <a:r>
              <a:rPr lang="en-US" altLang="en-US" dirty="0" err="1"/>
              <a:t>trao</a:t>
            </a:r>
            <a:r>
              <a:rPr lang="en-US" altLang="en-US" dirty="0"/>
              <a:t> </a:t>
            </a:r>
            <a:r>
              <a:rPr lang="en-US" altLang="en-US" dirty="0" err="1"/>
              <a:t>đổi</a:t>
            </a:r>
            <a:r>
              <a:rPr lang="en-US" altLang="en-US" dirty="0"/>
              <a:t> </a:t>
            </a:r>
            <a:r>
              <a:rPr lang="en-US" altLang="en-US" dirty="0" err="1"/>
              <a:t>chất</a:t>
            </a:r>
            <a:r>
              <a:rPr lang="en-US" altLang="en-US" dirty="0"/>
              <a:t>:</a:t>
            </a:r>
          </a:p>
          <a:p>
            <a:pPr marL="571086" indent="-571086">
              <a:buFontTx/>
              <a:buChar char="-"/>
            </a:pPr>
            <a:r>
              <a:rPr lang="en-US" altLang="en-US" b="0" i="1" u="none" dirty="0" err="1">
                <a:solidFill>
                  <a:prstClr val="black"/>
                </a:solidFill>
                <a:sym typeface="+mn-ea"/>
              </a:rPr>
              <a:t>Lấy</a:t>
            </a:r>
            <a:r>
              <a:rPr lang="en-US" altLang="en-US" b="0" i="1" u="none" dirty="0">
                <a:solidFill>
                  <a:prstClr val="black"/>
                </a:solidFill>
                <a:sym typeface="+mn-ea"/>
              </a:rPr>
              <a:t> </a:t>
            </a:r>
            <a:r>
              <a:rPr lang="en-US" altLang="en-US" b="0" i="1" u="none" dirty="0" err="1">
                <a:solidFill>
                  <a:prstClr val="black"/>
                </a:solidFill>
                <a:sym typeface="+mn-ea"/>
              </a:rPr>
              <a:t>vào</a:t>
            </a:r>
            <a:r>
              <a:rPr lang="en-US" altLang="en-US" b="0" i="1" u="none" dirty="0">
                <a:solidFill>
                  <a:prstClr val="black"/>
                </a:solidFill>
                <a:sym typeface="+mn-ea"/>
              </a:rPr>
              <a:t>: </a:t>
            </a:r>
            <a:r>
              <a:rPr lang="en-US" altLang="en-US" b="0" i="1" u="none" dirty="0" err="1">
                <a:solidFill>
                  <a:prstClr val="black"/>
                </a:solidFill>
                <a:sym typeface="+mn-ea"/>
              </a:rPr>
              <a:t>Khí</a:t>
            </a:r>
            <a:r>
              <a:rPr lang="en-US" altLang="en-US" b="0" i="1" u="none" dirty="0">
                <a:solidFill>
                  <a:prstClr val="black"/>
                </a:solidFill>
                <a:sym typeface="+mn-ea"/>
              </a:rPr>
              <a:t> ô – xi.</a:t>
            </a:r>
          </a:p>
          <a:p>
            <a:pPr marL="571086" indent="-571086">
              <a:buFontTx/>
              <a:buChar char="-"/>
            </a:pPr>
            <a:r>
              <a:rPr lang="en-US" altLang="en-US" b="0" i="1" u="none" dirty="0" err="1">
                <a:solidFill>
                  <a:prstClr val="black"/>
                </a:solidFill>
                <a:sym typeface="+mn-ea"/>
              </a:rPr>
              <a:t>Thải</a:t>
            </a:r>
            <a:r>
              <a:rPr lang="en-US" altLang="en-US" b="0" i="1" u="none" dirty="0">
                <a:solidFill>
                  <a:prstClr val="black"/>
                </a:solidFill>
                <a:sym typeface="+mn-ea"/>
              </a:rPr>
              <a:t> </a:t>
            </a:r>
            <a:r>
              <a:rPr lang="en-US" altLang="en-US" b="0" i="1" u="none" dirty="0" err="1">
                <a:solidFill>
                  <a:prstClr val="black"/>
                </a:solidFill>
                <a:sym typeface="+mn-ea"/>
              </a:rPr>
              <a:t>ra</a:t>
            </a:r>
            <a:r>
              <a:rPr lang="en-US" altLang="en-US" b="0" i="1" u="none" dirty="0">
                <a:solidFill>
                  <a:prstClr val="black"/>
                </a:solidFill>
                <a:sym typeface="+mn-ea"/>
              </a:rPr>
              <a:t>: </a:t>
            </a:r>
            <a:r>
              <a:rPr lang="en-US" altLang="en-US" b="0" i="1" u="none" dirty="0" err="1">
                <a:solidFill>
                  <a:prstClr val="black"/>
                </a:solidFill>
                <a:sym typeface="+mn-ea"/>
              </a:rPr>
              <a:t>Khí</a:t>
            </a:r>
            <a:r>
              <a:rPr lang="en-US" altLang="en-US" b="0" i="1" u="none" dirty="0">
                <a:solidFill>
                  <a:prstClr val="black"/>
                </a:solidFill>
                <a:sym typeface="+mn-ea"/>
              </a:rPr>
              <a:t> </a:t>
            </a:r>
            <a:r>
              <a:rPr lang="en-US" altLang="en-US" b="0" i="1" u="none" dirty="0" err="1">
                <a:solidFill>
                  <a:prstClr val="black"/>
                </a:solidFill>
                <a:sym typeface="+mn-ea"/>
              </a:rPr>
              <a:t>các</a:t>
            </a:r>
            <a:r>
              <a:rPr lang="en-US" altLang="en-US" b="0" i="1" u="none" dirty="0">
                <a:solidFill>
                  <a:prstClr val="black"/>
                </a:solidFill>
                <a:sym typeface="+mn-ea"/>
              </a:rPr>
              <a:t> – </a:t>
            </a:r>
            <a:r>
              <a:rPr lang="en-US" altLang="en-US" b="0" i="1" u="none" dirty="0" err="1">
                <a:solidFill>
                  <a:prstClr val="black"/>
                </a:solidFill>
                <a:sym typeface="+mn-ea"/>
              </a:rPr>
              <a:t>bô</a:t>
            </a:r>
            <a:r>
              <a:rPr lang="en-US" altLang="en-US" b="0" i="1" u="none" dirty="0">
                <a:solidFill>
                  <a:prstClr val="black"/>
                </a:solidFill>
                <a:sym typeface="+mn-ea"/>
              </a:rPr>
              <a:t> – </a:t>
            </a:r>
            <a:r>
              <a:rPr lang="en-US" altLang="en-US" b="0" i="1" u="none" dirty="0" err="1">
                <a:solidFill>
                  <a:prstClr val="black"/>
                </a:solidFill>
                <a:sym typeface="+mn-ea"/>
              </a:rPr>
              <a:t>níc</a:t>
            </a:r>
            <a:r>
              <a:rPr lang="en-US" altLang="en-US" b="0" i="1" u="none" dirty="0">
                <a:solidFill>
                  <a:prstClr val="black"/>
                </a:solidFill>
                <a:sym typeface="+mn-ea"/>
              </a:rPr>
              <a:t>.</a:t>
            </a:r>
            <a:endParaRPr lang="en-US" altLang="en-US" b="0" i="1" u="none" dirty="0">
              <a:solidFill>
                <a:prstClr val="black"/>
              </a:solidFill>
            </a:endParaRPr>
          </a:p>
          <a:p>
            <a:endParaRPr lang="en-ID" altLang="en-US" dirty="0">
              <a:sym typeface="Wingdings" panose="05000000000000000000" pitchFamily="2" charset="2"/>
            </a:endParaRPr>
          </a:p>
        </p:txBody>
      </p:sp>
    </p:spTree>
    <p:custDataLst>
      <p:tags r:id="rId1"/>
    </p:custDataLst>
    <p:extLst>
      <p:ext uri="{BB962C8B-B14F-4D97-AF65-F5344CB8AC3E}">
        <p14:creationId xmlns:p14="http://schemas.microsoft.com/office/powerpoint/2010/main" val="151122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250" fill="hold">
                                          <p:stCondLst>
                                            <p:cond delay="0"/>
                                          </p:stCondLst>
                                        </p:cTn>
                                        <p:tgtEl>
                                          <p:spTgt spid="3"/>
                                        </p:tgtEl>
                                        <p:attrNameLst>
                                          <p:attrName>style.visibility</p:attrName>
                                        </p:attrNameLst>
                                      </p:cBhvr>
                                      <p:to>
                                        <p:strVal val="visible"/>
                                      </p:to>
                                    </p:set>
                                    <p:animEffect transition="in" filter="box(in)">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5" descr="9245F4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9027" y1="28205" x2="19027" y2="28205"/>
                        <a14:foregroundMark x1="13214" y1="42051" x2="13214" y2="42051"/>
                        <a14:foregroundMark x1="19979" y1="70564" x2="19979" y2="70564"/>
                        <a14:foregroundMark x1="87104" y1="81333" x2="87104" y2="81333"/>
                        <a14:foregroundMark x1="80655" y1="27385" x2="80655" y2="27385"/>
                        <a14:foregroundMark x1="17125" y1="87282" x2="17125" y2="87282"/>
                      </a14:backgroundRemoval>
                    </a14:imgEffect>
                  </a14:imgLayer>
                </a14:imgProps>
              </a:ext>
            </a:extLst>
          </a:blip>
          <a:srcRect l="35879" t="2020" r="30043" b="3832"/>
          <a:stretch/>
        </p:blipFill>
        <p:spPr bwMode="auto">
          <a:xfrm>
            <a:off x="0" y="60699"/>
            <a:ext cx="3718224" cy="6775031"/>
          </a:xfrm>
          <a:prstGeom prst="rect">
            <a:avLst/>
          </a:prstGeom>
          <a:noFill/>
          <a:ln w="9525">
            <a:noFill/>
            <a:miter lim="800000"/>
            <a:headEnd/>
            <a:tailEnd/>
          </a:ln>
        </p:spPr>
      </p:pic>
      <p:sp>
        <p:nvSpPr>
          <p:cNvPr id="4" name="Hexagon 3"/>
          <p:cNvSpPr/>
          <p:nvPr/>
        </p:nvSpPr>
        <p:spPr>
          <a:xfrm>
            <a:off x="4332683" y="284820"/>
            <a:ext cx="6054460" cy="1229193"/>
          </a:xfrm>
          <a:prstGeom prst="hexagon">
            <a:avLst>
              <a:gd name="adj" fmla="val 16463"/>
              <a:gd name="vf" fmla="val 115470"/>
            </a:avLst>
          </a:prstGeom>
          <a:ln/>
        </p:spPr>
        <p:style>
          <a:lnRef idx="1">
            <a:schemeClr val="accent4"/>
          </a:lnRef>
          <a:fillRef idx="2">
            <a:schemeClr val="accent4"/>
          </a:fillRef>
          <a:effectRef idx="1">
            <a:schemeClr val="accent4"/>
          </a:effectRef>
          <a:fontRef idx="minor">
            <a:schemeClr val="dk1"/>
          </a:fontRef>
        </p:style>
        <p:txBody>
          <a:bodyPr lIns="91374" tIns="45687" rIns="91374" bIns="45687" spcCol="0" rtlCol="0" anchor="ctr"/>
          <a:lstStyle/>
          <a:p>
            <a:pPr algn="ct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Cơ</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quan</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tuần</a:t>
            </a:r>
            <a:r>
              <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000" b="1" dirty="0" err="1">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hoàn</a:t>
            </a:r>
            <a:endParaRPr lang="en-US" sz="4000" b="1"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 Box 9"/>
          <p:cNvSpPr txBox="1">
            <a:spLocks noChangeArrowheads="1"/>
          </p:cNvSpPr>
          <p:nvPr/>
        </p:nvSpPr>
        <p:spPr bwMode="auto">
          <a:xfrm>
            <a:off x="4458187" y="1913506"/>
            <a:ext cx="6595303" cy="2584525"/>
          </a:xfrm>
          <a:prstGeom prst="rect">
            <a:avLst/>
          </a:prstGeom>
          <a:noFill/>
          <a:ln w="9525">
            <a:noFill/>
            <a:miter lim="800000"/>
          </a:ln>
        </p:spPr>
        <p:txBody>
          <a:bodyPr wrap="square" lIns="91374" tIns="45687" rIns="91374" bIns="45687">
            <a:spAutoFit/>
          </a:bodyPr>
          <a:lstStyle/>
          <a:p>
            <a:pPr algn="just">
              <a:lnSpc>
                <a:spcPct val="150000"/>
              </a:lnSpc>
              <a:spcBef>
                <a:spcPct val="50000"/>
              </a:spcBef>
            </a:pPr>
            <a:r>
              <a:rPr lang="en-US" altLang="en-US" sz="3600" b="1" u="sng" dirty="0" err="1">
                <a:solidFill>
                  <a:srgbClr val="FF0000"/>
                </a:solidFill>
                <a:latin typeface="Times New Roman" panose="02020603050405020304" pitchFamily="18" charset="0"/>
                <a:cs typeface="Times New Roman" panose="02020603050405020304" pitchFamily="18" charset="0"/>
              </a:rPr>
              <a:t>Chức</a:t>
            </a:r>
            <a:r>
              <a:rPr lang="en-US"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err="1">
                <a:solidFill>
                  <a:srgbClr val="FF0000"/>
                </a:solidFill>
                <a:latin typeface="Times New Roman" panose="02020603050405020304" pitchFamily="18" charset="0"/>
                <a:cs typeface="Times New Roman" panose="02020603050405020304" pitchFamily="18" charset="0"/>
              </a:rPr>
              <a:t>năng</a:t>
            </a:r>
            <a:r>
              <a:rPr lang="en-US" altLang="en-US" sz="3600" b="1" u="sng" dirty="0">
                <a:solidFill>
                  <a:srgbClr val="FF0000"/>
                </a:solidFill>
                <a:latin typeface="Times New Roman" panose="02020603050405020304" pitchFamily="18" charset="0"/>
                <a:cs typeface="Times New Roman" panose="02020603050405020304" pitchFamily="18" charset="0"/>
              </a:rPr>
              <a: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i="1" dirty="0">
                <a:solidFill>
                  <a:prstClr val="black"/>
                </a:solidFill>
                <a:latin typeface="Times New Roman" panose="02020603050405020304" pitchFamily="18" charset="0"/>
                <a:cs typeface="Times New Roman" panose="02020603050405020304" pitchFamily="18" charset="0"/>
              </a:rPr>
              <a:t>V</a:t>
            </a:r>
            <a:r>
              <a:rPr lang="vi-VN" altLang="en-US" sz="3600" i="1" dirty="0">
                <a:solidFill>
                  <a:prstClr val="black"/>
                </a:solidFill>
                <a:latin typeface="Times New Roman" panose="02020603050405020304" pitchFamily="18" charset="0"/>
                <a:cs typeface="Times New Roman" panose="02020603050405020304" pitchFamily="18" charset="0"/>
              </a:rPr>
              <a:t>ận chuyển máu và các chất dinh dưỡng đi đến tất cả các cơ quan của cơ thể</a:t>
            </a:r>
            <a:r>
              <a:rPr lang="en-US" altLang="en-US" sz="3600" i="1" dirty="0">
                <a:solidFill>
                  <a:prstClr val="black"/>
                </a:solidFill>
                <a:latin typeface="Times New Roman" panose="02020603050405020304" pitchFamily="18" charset="0"/>
                <a:cs typeface="Times New Roman" panose="02020603050405020304" pitchFamily="18" charset="0"/>
              </a:rPr>
              <a:t>.</a:t>
            </a:r>
            <a:endParaRPr lang="vi-VN" altLang="en-US" sz="3600" i="1"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077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250" fill="hold">
                                          <p:stCondLst>
                                            <p:cond delay="0"/>
                                          </p:stCondLst>
                                        </p:cTn>
                                        <p:tgtEl>
                                          <p:spTgt spid="3"/>
                                        </p:tgtEl>
                                        <p:attrNameLst>
                                          <p:attrName>style.visibility</p:attrName>
                                        </p:attrNameLst>
                                      </p:cBhvr>
                                      <p:to>
                                        <p:strVal val="visible"/>
                                      </p:to>
                                    </p:set>
                                    <p:animEffect transition="in" filter="box(in)">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中小学生生命安全教育培训课件PPT模板"/>
</p:tagLst>
</file>

<file path=ppt/tags/tag10.xml><?xml version="1.0" encoding="utf-8"?>
<p:tagLst xmlns:a="http://schemas.openxmlformats.org/drawingml/2006/main" xmlns:r="http://schemas.openxmlformats.org/officeDocument/2006/relationships" xmlns:p="http://schemas.openxmlformats.org/presentationml/2006/main">
  <p:tag name="TIMING" val="|0.8|6.4|6.5|11|5.5"/>
</p:tagLst>
</file>

<file path=ppt/tags/tag11.xml><?xml version="1.0" encoding="utf-8"?>
<p:tagLst xmlns:a="http://schemas.openxmlformats.org/drawingml/2006/main" xmlns:r="http://schemas.openxmlformats.org/officeDocument/2006/relationships" xmlns:p="http://schemas.openxmlformats.org/presentationml/2006/main">
  <p:tag name="TIMING" val="|7.3|25|1.2|72.4|16.4|18.3|15|15.8|2|9.1|18.2|1.6|10.4|1.1"/>
</p:tagLst>
</file>

<file path=ppt/tags/tag12.xml><?xml version="1.0" encoding="utf-8"?>
<p:tagLst xmlns:a="http://schemas.openxmlformats.org/drawingml/2006/main" xmlns:r="http://schemas.openxmlformats.org/officeDocument/2006/relationships" xmlns:p="http://schemas.openxmlformats.org/presentationml/2006/main">
  <p:tag name="TIMING" val="|2.5|16.3"/>
</p:tagLst>
</file>

<file path=ppt/tags/tag13.xml><?xml version="1.0" encoding="utf-8"?>
<p:tagLst xmlns:a="http://schemas.openxmlformats.org/drawingml/2006/main" xmlns:r="http://schemas.openxmlformats.org/officeDocument/2006/relationships" xmlns:p="http://schemas.openxmlformats.org/presentationml/2006/main">
  <p:tag name="TIMING" val="|3.3|11.6"/>
</p:tagLst>
</file>

<file path=ppt/tags/tag14.xml><?xml version="1.0" encoding="utf-8"?>
<p:tagLst xmlns:a="http://schemas.openxmlformats.org/drawingml/2006/main" xmlns:r="http://schemas.openxmlformats.org/officeDocument/2006/relationships" xmlns:p="http://schemas.openxmlformats.org/presentationml/2006/main">
  <p:tag name="TIMING" val="|4.3"/>
</p:tagLst>
</file>

<file path=ppt/tags/tag15.xml><?xml version="1.0" encoding="utf-8"?>
<p:tagLst xmlns:a="http://schemas.openxmlformats.org/drawingml/2006/main" xmlns:r="http://schemas.openxmlformats.org/officeDocument/2006/relationships" xmlns:p="http://schemas.openxmlformats.org/presentationml/2006/main">
  <p:tag name="TIMING" val="|0.6|12.6"/>
</p:tagLst>
</file>

<file path=ppt/tags/tag16.xml><?xml version="1.0" encoding="utf-8"?>
<p:tagLst xmlns:a="http://schemas.openxmlformats.org/drawingml/2006/main" xmlns:r="http://schemas.openxmlformats.org/officeDocument/2006/relationships" xmlns:p="http://schemas.openxmlformats.org/presentationml/2006/main">
  <p:tag name="TIMING" val="|28.8"/>
</p:tagLst>
</file>

<file path=ppt/tags/tag17.xml><?xml version="1.0" encoding="utf-8"?>
<p:tagLst xmlns:a="http://schemas.openxmlformats.org/drawingml/2006/main" xmlns:r="http://schemas.openxmlformats.org/officeDocument/2006/relationships" xmlns:p="http://schemas.openxmlformats.org/presentationml/2006/main">
  <p:tag name="TIMING" val="|21.3"/>
</p:tagLst>
</file>

<file path=ppt/tags/tag18.xml><?xml version="1.0" encoding="utf-8"?>
<p:tagLst xmlns:a="http://schemas.openxmlformats.org/drawingml/2006/main" xmlns:r="http://schemas.openxmlformats.org/officeDocument/2006/relationships" xmlns:p="http://schemas.openxmlformats.org/presentationml/2006/main">
  <p:tag name="TIMING" val="|5.7|1.6|9.3"/>
</p:tagLst>
</file>

<file path=ppt/tags/tag2.xml><?xml version="1.0" encoding="utf-8"?>
<p:tagLst xmlns:a="http://schemas.openxmlformats.org/drawingml/2006/main" xmlns:r="http://schemas.openxmlformats.org/officeDocument/2006/relationships" xmlns:p="http://schemas.openxmlformats.org/presentationml/2006/main">
  <p:tag name="TIMING" val="|13.5"/>
</p:tagLst>
</file>

<file path=ppt/tags/tag3.xml><?xml version="1.0" encoding="utf-8"?>
<p:tagLst xmlns:a="http://schemas.openxmlformats.org/drawingml/2006/main" xmlns:r="http://schemas.openxmlformats.org/officeDocument/2006/relationships" xmlns:p="http://schemas.openxmlformats.org/presentationml/2006/main">
  <p:tag name="TIMING" val="|1.7|1.9"/>
</p:tagLst>
</file>

<file path=ppt/tags/tag4.xml><?xml version="1.0" encoding="utf-8"?>
<p:tagLst xmlns:a="http://schemas.openxmlformats.org/drawingml/2006/main" xmlns:r="http://schemas.openxmlformats.org/officeDocument/2006/relationships" xmlns:p="http://schemas.openxmlformats.org/presentationml/2006/main">
  <p:tag name="TIMING" val="|3.4|21.1|1.4|2.6|3.1|1.8|2.7"/>
</p:tagLst>
</file>

<file path=ppt/tags/tag5.xml><?xml version="1.0" encoding="utf-8"?>
<p:tagLst xmlns:a="http://schemas.openxmlformats.org/drawingml/2006/main" xmlns:r="http://schemas.openxmlformats.org/officeDocument/2006/relationships" xmlns:p="http://schemas.openxmlformats.org/presentationml/2006/main">
  <p:tag name="TIMING" val="|1.7|13.1|2|71.2|4.6|3.1|3.3"/>
</p:tagLst>
</file>

<file path=ppt/tags/tag6.xml><?xml version="1.0" encoding="utf-8"?>
<p:tagLst xmlns:a="http://schemas.openxmlformats.org/drawingml/2006/main" xmlns:r="http://schemas.openxmlformats.org/officeDocument/2006/relationships" xmlns:p="http://schemas.openxmlformats.org/presentationml/2006/main">
  <p:tag name="TIMING" val="|2.6|4.8|9.3"/>
</p:tagLst>
</file>

<file path=ppt/tags/tag7.xml><?xml version="1.0" encoding="utf-8"?>
<p:tagLst xmlns:a="http://schemas.openxmlformats.org/drawingml/2006/main" xmlns:r="http://schemas.openxmlformats.org/officeDocument/2006/relationships" xmlns:p="http://schemas.openxmlformats.org/presentationml/2006/main">
  <p:tag name="TIMING" val="|1|2.9|6.2"/>
</p:tagLst>
</file>

<file path=ppt/tags/tag8.xml><?xml version="1.0" encoding="utf-8"?>
<p:tagLst xmlns:a="http://schemas.openxmlformats.org/drawingml/2006/main" xmlns:r="http://schemas.openxmlformats.org/officeDocument/2006/relationships" xmlns:p="http://schemas.openxmlformats.org/presentationml/2006/main">
  <p:tag name="TIMING" val="|0.9|3.6"/>
</p:tagLst>
</file>

<file path=ppt/tags/tag9.xml><?xml version="1.0" encoding="utf-8"?>
<p:tagLst xmlns:a="http://schemas.openxmlformats.org/drawingml/2006/main" xmlns:r="http://schemas.openxmlformats.org/officeDocument/2006/relationships" xmlns:p="http://schemas.openxmlformats.org/presentationml/2006/main">
  <p:tag name="TIMING" val="|0.8|5.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3.xml><?xml version="1.0" encoding="utf-8"?>
<a:theme xmlns:a="http://schemas.openxmlformats.org/drawingml/2006/main" name="2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TotalTime>
  <Words>942</Words>
  <Application>Microsoft Office PowerPoint</Application>
  <PresentationFormat>Widescreen</PresentationFormat>
  <Paragraphs>112</Paragraphs>
  <Slides>22</Slides>
  <Notes>6</Notes>
  <HiddenSlides>0</HiddenSlides>
  <MMClips>2</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22</vt:i4>
      </vt:variant>
    </vt:vector>
  </HeadingPairs>
  <TitlesOfParts>
    <vt:vector size="41" baseType="lpstr">
      <vt:lpstr>Calibri</vt:lpstr>
      <vt:lpstr>等线</vt:lpstr>
      <vt:lpstr>方正稚艺_GBK</vt:lpstr>
      <vt:lpstr>HP001</vt:lpstr>
      <vt:lpstr>Arial</vt:lpstr>
      <vt:lpstr>Times New Roman</vt:lpstr>
      <vt:lpstr>.VnTime</vt:lpstr>
      <vt:lpstr>Calibri Light</vt:lpstr>
      <vt:lpstr>Office 主题</vt:lpstr>
      <vt:lpstr>1_PPT定制1801380800</vt:lpstr>
      <vt:lpstr>2_PPT定制1801380800</vt:lpstr>
      <vt:lpstr>2_Office 主题</vt:lpstr>
      <vt:lpstr>3_Office 主题</vt:lpstr>
      <vt:lpstr>4_Office 主题​​</vt:lpstr>
      <vt:lpstr>4_Office 主题</vt:lpstr>
      <vt:lpstr>Office 主题​​</vt:lpstr>
      <vt:lpstr>1_Office Theme</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绿色中小学生生命安全教育培训课件PPT模板</dc:title>
  <dc:creator>Administrator</dc:creator>
  <cp:lastModifiedBy>Thanh Ly</cp:lastModifiedBy>
  <cp:revision>118</cp:revision>
  <dcterms:created xsi:type="dcterms:W3CDTF">2017-10-03T14:23:00Z</dcterms:created>
  <dcterms:modified xsi:type="dcterms:W3CDTF">2021-09-27T18:10:38Z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